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4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10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7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2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8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6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5629-9E9B-448D-ACD9-BA9B7B39CD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E8A68A-A19C-42CA-9D26-47746F242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057" y="1017037"/>
            <a:ext cx="9586452" cy="5458408"/>
          </a:xfrm>
        </p:spPr>
        <p:txBody>
          <a:bodyPr/>
          <a:lstStyle/>
          <a:p>
            <a:pPr algn="ctr"/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Robotizacija i automatizacija procesa proizvodnje,u cilju smanjenja radne snage i efikasnijeg korišćenja resursa</a:t>
            </a:r>
            <a:r>
              <a:rPr lang="sr-Latn-R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dipl.inž. Radonjić Radivoje</a:t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Novembar,2024.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10055">
            <a:off x="587687" y="3331028"/>
            <a:ext cx="10785703" cy="2556588"/>
          </a:xfrm>
        </p:spPr>
        <p:txBody>
          <a:bodyPr/>
          <a:lstStyle/>
          <a:p>
            <a:endParaRPr lang="sr-Latn-RS" dirty="0"/>
          </a:p>
          <a:p>
            <a:r>
              <a:rPr lang="sr-Latn-RS" dirty="0" smtClean="0"/>
              <a:t>bfhrd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0"/>
            <a:ext cx="710163" cy="12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Posledice nepravilnog vodjenja bilo koje evidencije</a:t>
            </a:r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 smtClean="0">
                <a:solidFill>
                  <a:srgbClr val="00B0F0"/>
                </a:solidFill>
              </a:rPr>
              <a:t>Negativan finansiski rezulta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KOJI SU ZNAČAJNI PARAMETRI ZA PRACENE: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Cena hraniva </a:t>
            </a:r>
          </a:p>
          <a:p>
            <a:pPr marL="0" indent="0">
              <a:buNone/>
            </a:pPr>
            <a:r>
              <a:rPr lang="sr-Latn-RS" dirty="0" smtClean="0"/>
              <a:t>Cena radne snage </a:t>
            </a:r>
          </a:p>
          <a:p>
            <a:pPr marL="0" indent="0">
              <a:buNone/>
            </a:pPr>
            <a:r>
              <a:rPr lang="sr-Latn-RS" dirty="0" smtClean="0"/>
              <a:t>Cena energenata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Prate se na dnevnom ,mesecnom ,godisnjem nivou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985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STA NAM POMAZE U INFORMACIJAMA: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Vestacka intelegencija</a:t>
            </a:r>
          </a:p>
          <a:p>
            <a:pPr marL="0" indent="0">
              <a:buNone/>
            </a:pPr>
            <a:r>
              <a:rPr lang="sr-Latn-RS" dirty="0" smtClean="0"/>
              <a:t>Robotika </a:t>
            </a:r>
          </a:p>
          <a:p>
            <a:pPr marL="0" indent="0">
              <a:buNone/>
            </a:pPr>
            <a:r>
              <a:rPr lang="sr-Latn-RS" dirty="0" smtClean="0"/>
              <a:t>Internet</a:t>
            </a:r>
          </a:p>
          <a:p>
            <a:pPr marL="0" indent="0">
              <a:buNone/>
            </a:pPr>
            <a:r>
              <a:rPr lang="sr-Latn-RS" dirty="0" smtClean="0"/>
              <a:t>5 G mreza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74" y="2160589"/>
            <a:ext cx="4497355" cy="3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roboti</a:t>
            </a:r>
            <a:r>
              <a:rPr lang="sr-Latn-RS" sz="2800" dirty="0" smtClean="0"/>
              <a:t>-</a:t>
            </a:r>
            <a:r>
              <a:rPr lang="en-GB" dirty="0" smtClean="0"/>
              <a:t>UVODE SE U SLEDECIM OBLASTIMA</a:t>
            </a:r>
            <a:r>
              <a:rPr lang="sr-Latn-RS" dirty="0" smtClean="0"/>
              <a:t> </a:t>
            </a:r>
            <a:r>
              <a:rPr lang="en-GB" dirty="0" smtClean="0"/>
              <a:t> MLE</a:t>
            </a:r>
            <a:r>
              <a:rPr lang="sr-Latn-RS" dirty="0" smtClean="0"/>
              <a:t>ČNOG GOVEDARSTVA:</a:t>
            </a:r>
          </a:p>
          <a:p>
            <a:endParaRPr lang="sr-Latn-RS" dirty="0"/>
          </a:p>
          <a:p>
            <a:r>
              <a:rPr lang="sr-Latn-RS" dirty="0" smtClean="0"/>
              <a:t>ROBOTSKA MUŽA</a:t>
            </a:r>
          </a:p>
          <a:p>
            <a:r>
              <a:rPr lang="sr-Latn-RS" dirty="0" smtClean="0"/>
              <a:t>IZDJUBRAVANJE</a:t>
            </a:r>
          </a:p>
          <a:p>
            <a:r>
              <a:rPr lang="sr-Latn-RS" dirty="0" smtClean="0"/>
              <a:t>ODRŽAVANJE MIKROKLIME</a:t>
            </a:r>
          </a:p>
          <a:p>
            <a:r>
              <a:rPr lang="sr-Latn-RS" dirty="0" smtClean="0"/>
              <a:t>HRANJENJE </a:t>
            </a:r>
          </a:p>
          <a:p>
            <a:r>
              <a:rPr lang="sr-Latn-RS" dirty="0" smtClean="0"/>
              <a:t>PROIZVODNJI BIO GASA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0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Mikroklima u objektu.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MANUELNA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AUTOMATIZOVANA I DIGITALNA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9" y="2466022"/>
            <a:ext cx="5071571" cy="38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Proizvodnja BIOGASA</a:t>
            </a:r>
          </a:p>
          <a:p>
            <a:endParaRPr lang="sr-Latn-RS" sz="2800" dirty="0"/>
          </a:p>
          <a:p>
            <a:r>
              <a:rPr lang="sr-Latn-RS" sz="2800" dirty="0" smtClean="0"/>
              <a:t>ZA ZAGREVANJE PLASTENIKA</a:t>
            </a:r>
          </a:p>
          <a:p>
            <a:r>
              <a:rPr lang="sr-Latn-RS" sz="2800" dirty="0" smtClean="0"/>
              <a:t>ZA PRAVLJENJE EL.ENERGIJE</a:t>
            </a:r>
          </a:p>
          <a:p>
            <a:r>
              <a:rPr lang="sr-Latn-RS" sz="2800" dirty="0" smtClean="0"/>
              <a:t>OD HRANIVA KOJA NE ZADOVOLJAVAJU KVALITETOM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40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Roboti u ishrani:</a:t>
            </a:r>
          </a:p>
          <a:p>
            <a:r>
              <a:rPr lang="sr-Latn-RS" dirty="0" smtClean="0"/>
              <a:t>Roboti za napajanje teladi mlekom</a:t>
            </a:r>
          </a:p>
          <a:p>
            <a:r>
              <a:rPr lang="sr-Latn-RS" dirty="0" smtClean="0"/>
              <a:t>Roboti za ishranu krava koncentratom</a:t>
            </a:r>
          </a:p>
          <a:p>
            <a:r>
              <a:rPr lang="sr-Latn-RS" dirty="0" smtClean="0">
                <a:solidFill>
                  <a:srgbClr val="FF0000"/>
                </a:solidFill>
              </a:rPr>
              <a:t>Roboti za distribuciju hrane sa tacnim kolicinama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5" y="1176694"/>
            <a:ext cx="4211446" cy="2368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5" y="3545633"/>
            <a:ext cx="4211446" cy="22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3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Izdjubravanje</a:t>
            </a:r>
          </a:p>
          <a:p>
            <a:r>
              <a:rPr lang="sr-Latn-RS" sz="2400" dirty="0" smtClean="0"/>
              <a:t>1.Ručno</a:t>
            </a:r>
          </a:p>
          <a:p>
            <a:r>
              <a:rPr lang="sr-Latn-RS" sz="2400" dirty="0" smtClean="0"/>
              <a:t>2.Masinsko</a:t>
            </a:r>
          </a:p>
          <a:p>
            <a:r>
              <a:rPr lang="sr-Latn-RS" sz="2400" dirty="0" smtClean="0"/>
              <a:t>-</a:t>
            </a:r>
            <a:r>
              <a:rPr lang="sr-Latn-RS" sz="2400" dirty="0" smtClean="0">
                <a:solidFill>
                  <a:srgbClr val="FF0000"/>
                </a:solidFill>
              </a:rPr>
              <a:t>Taktorsko sa potisnom daskom</a:t>
            </a:r>
          </a:p>
          <a:p>
            <a:r>
              <a:rPr lang="sr-Latn-RS" sz="2400" dirty="0" smtClean="0"/>
              <a:t> potisnom gredom(el.izdjubravanje)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Automatsko sa delta- skreperom</a:t>
            </a:r>
          </a:p>
          <a:p>
            <a:r>
              <a:rPr lang="sr-Latn-RS" sz="2400" dirty="0" smtClean="0"/>
              <a:t>3.</a:t>
            </a:r>
            <a:r>
              <a:rPr lang="sr-Latn-RS" sz="2400" dirty="0" smtClean="0">
                <a:solidFill>
                  <a:srgbClr val="FF0000"/>
                </a:solidFill>
              </a:rPr>
              <a:t>rorot za izdjubravanje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98" y="2556758"/>
            <a:ext cx="4323806" cy="30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4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z="2800" dirty="0" smtClean="0"/>
              <a:t>Resursi koji se čuvaju:</a:t>
            </a:r>
          </a:p>
          <a:p>
            <a:endParaRPr lang="sr-Latn-RS" sz="2800" dirty="0"/>
          </a:p>
          <a:p>
            <a:r>
              <a:rPr lang="sr-Latn-RS" sz="2800" dirty="0" smtClean="0"/>
              <a:t>LJUCKI RESURSI</a:t>
            </a:r>
          </a:p>
          <a:p>
            <a:endParaRPr lang="sr-Latn-RS" sz="2800" dirty="0"/>
          </a:p>
          <a:p>
            <a:r>
              <a:rPr lang="sr-Latn-RS" sz="2800" dirty="0" smtClean="0"/>
              <a:t>ZEMLJISNI RESURSI </a:t>
            </a:r>
          </a:p>
          <a:p>
            <a:endParaRPr lang="sr-Latn-RS" sz="2800" dirty="0"/>
          </a:p>
          <a:p>
            <a:r>
              <a:rPr lang="sr-Latn-RS" sz="2800" dirty="0" smtClean="0"/>
              <a:t>VODENI RESURSI</a:t>
            </a:r>
          </a:p>
          <a:p>
            <a:r>
              <a:rPr lang="sr-Latn-RS" sz="2800" dirty="0" smtClean="0"/>
              <a:t>-Sistem pranja CIP</a:t>
            </a:r>
          </a:p>
          <a:p>
            <a:r>
              <a:rPr lang="sr-Latn-RS" sz="2800" dirty="0" smtClean="0"/>
              <a:t>-Automatsko napajanje vodom životinja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387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marL="0" indent="0" algn="ctr">
              <a:buNone/>
            </a:pPr>
            <a:r>
              <a:rPr lang="sr-Latn-RS" sz="3600" dirty="0" smtClean="0"/>
              <a:t>HVALA NA PAŽNJI</a:t>
            </a:r>
            <a:endParaRPr lang="en-GB" sz="36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3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Sistem držanja</a:t>
            </a:r>
          </a:p>
          <a:p>
            <a:r>
              <a:rPr lang="sr-Latn-RS" sz="4000" dirty="0"/>
              <a:t> </a:t>
            </a:r>
            <a:r>
              <a:rPr lang="sr-Latn-RS" dirty="0" smtClean="0">
                <a:solidFill>
                  <a:srgbClr val="00B0F0"/>
                </a:solidFill>
              </a:rPr>
              <a:t>vezani</a:t>
            </a:r>
          </a:p>
          <a:p>
            <a:r>
              <a:rPr lang="sr-Latn-RS" sz="2800" dirty="0" smtClean="0">
                <a:solidFill>
                  <a:srgbClr val="FF0000"/>
                </a:solidFill>
              </a:rPr>
              <a:t>slobodni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9" y="2317929"/>
            <a:ext cx="5690433" cy="37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1.MLEČNO GOVEDARSTVO</a:t>
            </a:r>
          </a:p>
          <a:p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RUČNA MUZA </a:t>
            </a:r>
          </a:p>
          <a:p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-MASINSKA MUZA</a:t>
            </a:r>
          </a:p>
          <a:p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-IZMUZISTA : 1.Tandem izmuziste</a:t>
            </a:r>
          </a:p>
          <a:p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2.Paralelno</a:t>
            </a:r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3.Riblja kost</a:t>
            </a:r>
          </a:p>
          <a:p>
            <a:pPr marL="0" indent="0">
              <a:buNone/>
            </a:pPr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4.Roto laktori</a:t>
            </a:r>
          </a:p>
          <a:p>
            <a:pPr marL="0" indent="0">
              <a:buNone/>
            </a:pPr>
            <a:endParaRPr 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Latn-R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ROBOTIZOVANA MUZA</a:t>
            </a:r>
            <a:endParaRPr lang="en-GB" sz="1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52" y="2668555"/>
            <a:ext cx="3977949" cy="29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782" t="36200" r="18970" b="8628"/>
          <a:stretch/>
        </p:blipFill>
        <p:spPr bwMode="auto">
          <a:xfrm>
            <a:off x="1306285" y="1390262"/>
            <a:ext cx="6783355" cy="4599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56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3691" t="25777" r="23104" b="26446"/>
          <a:stretch/>
        </p:blipFill>
        <p:spPr bwMode="auto">
          <a:xfrm>
            <a:off x="1354332" y="1244263"/>
            <a:ext cx="7491088" cy="4904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98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891" t="30938" r="46513" b="31754"/>
          <a:stretch/>
        </p:blipFill>
        <p:spPr bwMode="auto">
          <a:xfrm>
            <a:off x="1272443" y="1255575"/>
            <a:ext cx="7815573" cy="4305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522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Primena robota smanjuje ukupno radno vreme</a:t>
            </a:r>
          </a:p>
          <a:p>
            <a:endParaRPr lang="sr-Latn-RS" sz="2400" dirty="0"/>
          </a:p>
          <a:p>
            <a:endParaRPr lang="sr-Latn-RS" sz="2400" dirty="0" smtClean="0"/>
          </a:p>
          <a:p>
            <a:r>
              <a:rPr lang="sr-Latn-RS" sz="2400" dirty="0">
                <a:solidFill>
                  <a:schemeClr val="accent4"/>
                </a:solidFill>
              </a:rPr>
              <a:t> </a:t>
            </a:r>
            <a:r>
              <a:rPr lang="sr-Latn-RS" sz="2400" dirty="0" smtClean="0">
                <a:solidFill>
                  <a:schemeClr val="accent4"/>
                </a:solidFill>
              </a:rPr>
              <a:t>    30-40% smanjenje radnog vremena</a:t>
            </a:r>
          </a:p>
          <a:p>
            <a:r>
              <a:rPr lang="sr-Latn-RS" sz="2400" dirty="0" smtClean="0">
                <a:solidFill>
                  <a:schemeClr val="accent4"/>
                </a:solidFill>
              </a:rPr>
              <a:t>Manja je uznemiravanje životinja</a:t>
            </a:r>
          </a:p>
          <a:p>
            <a:r>
              <a:rPr lang="sr-Latn-RS" sz="2400" dirty="0" smtClean="0">
                <a:solidFill>
                  <a:schemeClr val="accent4"/>
                </a:solidFill>
              </a:rPr>
              <a:t>Uvode se na farmama gde je radna snaga skupa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sz="4000" dirty="0" smtClean="0"/>
              <a:t>Stočarstvo je evidencija</a:t>
            </a:r>
            <a:endParaRPr lang="en-GB" sz="4000" dirty="0" smtClean="0"/>
          </a:p>
          <a:p>
            <a:r>
              <a:rPr lang="en-GB" sz="4000" dirty="0" err="1" smtClean="0"/>
              <a:t>Veliki</a:t>
            </a:r>
            <a:r>
              <a:rPr lang="en-GB" sz="4000" dirty="0" smtClean="0"/>
              <a:t> </a:t>
            </a:r>
            <a:r>
              <a:rPr lang="en-GB" sz="4000" dirty="0" err="1" smtClean="0"/>
              <a:t>broj</a:t>
            </a:r>
            <a:r>
              <a:rPr lang="en-GB" sz="4000" dirty="0" smtClean="0"/>
              <a:t> </a:t>
            </a:r>
            <a:r>
              <a:rPr lang="en-GB" sz="4000" dirty="0" err="1" smtClean="0"/>
              <a:t>radnih</a:t>
            </a:r>
            <a:r>
              <a:rPr lang="en-GB" sz="4000" dirty="0" smtClean="0"/>
              <a:t> </a:t>
            </a:r>
            <a:r>
              <a:rPr lang="en-GB" sz="4000" dirty="0" err="1" smtClean="0"/>
              <a:t>operacija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163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 donosenje odluka potrebno nam je:</a:t>
            </a:r>
          </a:p>
          <a:p>
            <a:endParaRPr lang="sr-Latn-RS" dirty="0"/>
          </a:p>
          <a:p>
            <a:r>
              <a:rPr lang="sr-Latn-RS" dirty="0" smtClean="0"/>
              <a:t>Znanje </a:t>
            </a:r>
          </a:p>
          <a:p>
            <a:r>
              <a:rPr lang="sr-Latn-RS" dirty="0" smtClean="0"/>
              <a:t>Informacija </a:t>
            </a:r>
          </a:p>
          <a:p>
            <a:pPr marL="0" indent="0">
              <a:buNone/>
            </a:pPr>
            <a:r>
              <a:rPr lang="sr-Latn-RS" dirty="0" smtClean="0"/>
              <a:t>Tačnost  u realnom vremanu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4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</TotalTime>
  <Words>225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Facet</vt:lpstr>
      <vt:lpstr>                   Robotizacija i automatizacija procesa proizvodnje,u cilju smanjenja radne snage i efikasnijeg korišćenja resursa     dipl.inž. Radonjić Radivoje   Novembar,2024.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Robotizacija i automatizacija procesa  proizvodnje u cilju smanjenja radne snage i  efikasnosti korišcenja resursa</dc:title>
  <dc:creator>Nikola Ljiljanic</dc:creator>
  <cp:lastModifiedBy>Nikola Ljiljanic</cp:lastModifiedBy>
  <cp:revision>33</cp:revision>
  <dcterms:created xsi:type="dcterms:W3CDTF">2024-10-25T09:57:53Z</dcterms:created>
  <dcterms:modified xsi:type="dcterms:W3CDTF">2024-11-19T08:54:59Z</dcterms:modified>
</cp:coreProperties>
</file>