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4:43:01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319 274 24575,'-26'28'0,"0"1"0,-23 36 0,4-5 0,24-33 0,1 2 0,2 0 0,1 1 0,1 0 0,1 2 0,2 0 0,2 0 0,0 1 0,3 0 0,0 1 0,2 0 0,-2 68 0,15 394 0,-5-475 0,0-1 0,1 0 0,1 0 0,1-1 0,1 1 0,1-1 0,0 0 0,1-1 0,1 1 0,1-2 0,12 18 0,2-1 0,0-1 0,2-2 0,1 0 0,2-2 0,1-1 0,1-1 0,1-2 0,62 37 0,-65-49 0,2-1 0,-1-2 0,49 10 0,25 8 0,-68-17 0,1-2 0,0-1 0,70 5 0,113-11 0,-154-2 0,-53 0 0,0-1 0,0 0 0,0-1 0,0 0 0,-1-1 0,1 0 0,-1-1 0,22-9 0,-26 8 0,0 0 0,0 0 0,-1 0 0,0-1 0,0 0 0,0-1 0,-1 0 0,0 0 0,0 0 0,-1-1 0,0 1 0,0-1 0,5-11 0,12-33 0,-2-1 0,-3-1 0,-1 0 0,-3-1 0,8-83 0,-2 26 0,-10 64 0,4-62 0,10-59 0,-13 117 0,4-82 0,-14 130 0,-2-367 0,0 357 0,0 0 0,-1 0 0,0 0 0,-1 1 0,0-1 0,-1 1 0,-1 0 0,0 1 0,-1-1 0,0 1 0,-1 0 0,0 1 0,-1 0 0,0 0 0,-12-10 0,-16-10 0,0 1 0,-2 2 0,-47-27 0,-9-5 0,73 45 0,-1 1 0,-1 2 0,0 0 0,0 1 0,-1 1 0,0 2 0,-37-8 0,-10-1 0,41 8 0,0 2 0,-57-5 0,47 10 0,-89-1 0,115 3 0,0 1 0,1 1 0,-1 1 0,1 0 0,-1 0 0,-19 9 0,29-9 0,0-1 0,1 1 0,0 0 0,-1 0 0,1 1 0,0-1 0,1 1 0,-1 0 0,1 0 0,-1 0 0,1 1 0,1-1 0,-5 8 0,-2 8 0,1-1 0,-6 25 0,-8 18 0,9-32-1365,1-4-5461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03:52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24575,'751'0'0,"-704"3"0,-1 2 0,63 13 0,-59-8 0,83 6 0,-13-11 0,215 39 0,-283-34 0,1-1 0,104 1 0,-130-9 0,0 1 0,33 8 0,-29-5 0,51 3 0,253-11 0,187 5 0,-337 10 0,114 1 0,1104-14 0,-1366-1 0,63-11 0,-32 2 0,-57 10 0,1-1 0,-1 0 0,0-1 0,0 0 0,0-1 0,0-1 0,-1 1 0,1-2 0,-1 1 0,-1-1 0,11-8 0,-20 13-29,1 1-1,-1 0 0,0 0 1,1 0-1,-1-1 0,0 1 0,1 0 1,-1 0-1,0-1 0,0 1 1,0 0-1,1-1 0,-1 1 1,0 0-1,0-1 0,0 1 1,1 0-1,-1-1 0,0 1 1,0 0-1,0-1 0,0 1 1,0-1-1,0 1 0,0 0 1,0-1-1,0 1 0,0-1 1,0 1-1,0 0 0,0-1 0,0 1 1,-1 0-1,1-1 0,0 1 1,0 0-1,0-1 0,0 1 1,-1 0-1,1-1 0,0 1 1,0 0-1,-1-1 0,1 1 1,-1 0-1,-7-5-6796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04:00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24575,'15'-1'0,"-1"0"0,1-2 0,14-3 0,31-5 0,210 6 0,75-8 0,-199 1 0,190 11 0,-154 3 0,-119 1 0,109 20 0,-106-12 0,92 4 0,-130-13 0,44 9 0,21 1 0,612-9 0,-360-6 0,-289 1 0,0-4 0,56-12 0,-58 8 0,0 3 0,69-2 0,-27 8 0,89 4 0,-99 9 0,-53-6 0,53 1 0,-52-7-94,-20-1-118,1 1 0,-1 0 1,1 2-1,-1-1 0,24 7 0,-22-3-6614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04:3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24575,'0'-4'0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04:32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04:32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3:43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927 208 24575,'-1'2'0,"1"1"0,-1-1 0,0 0 0,0 1 0,0-1 0,0 0 0,0 0 0,0 0 0,0 0 0,-1 0 0,1 0 0,-1 0 0,0 0 0,0 0 0,1-1 0,-1 1 0,-3 1 0,-39 25 0,38-24 0,-7 3 0,0 1 0,1 0 0,-1 1 0,2 1 0,-1 0 0,1 0 0,1 1 0,0 1 0,0 0 0,2 0 0,-1 0 0,1 1 0,-6 15 0,-13 19 0,-57 77 0,52-80 0,-47 85 0,-10 40 0,25-50 0,-56 148 0,63-110 0,-45 205 0,87-294 0,4 0 0,3 1 0,2 0 0,4 0 0,2 0 0,4 0 0,2 0 0,4-1 0,24 92 0,59 138 0,-54-180 0,4 64 0,-33-127 0,2-1 0,25 66 0,-31-108 0,-1-1 0,2 0 0,-1 0 0,1-1 0,1 0 0,17 18 0,62 49 0,-14-13 0,-49-39 0,0 2 0,-3 0 0,35 58 0,40 98 0,-46-81 0,-23-44 0,27 88 0,-40-100 0,3-2 0,1 0 0,2-1 0,28 46 0,8-4 0,111 150 0,8-2 0,-102-132 0,-58-79 0,0 0 0,2-2 0,1 0 0,0 0 0,1-2 0,1 0 0,1-2 0,0 0 0,31 16 0,83 47 0,-91-51 0,0-2 0,2-2 0,56 20 0,106 37 0,-142-52 0,1-3 0,1-3 0,2-3 0,94 15 0,50-19 0,239-14 0,-315-4 0,-112 0 0,1 0 0,0-2 0,-1-1 0,47-14 0,96-48 0,-66 25 0,-10 6 0,-2-4 0,137-81 0,-63-3 0,-126 94 0,1-5 0,-1-1 0,-2-2 0,-1-2 0,-2-1 0,-2-1 0,29-52 0,134-288 0,-194 379 0,146-273 0,3-6 0,-120 218 0,64-156 0,-83 188 0,-2-1 0,0 0 0,-3 0 0,-1-1 0,2-36 0,-8-486 0,-2 232 0,5 103 0,-5-254 0,-3 393 0,-20-98 0,9 80 0,9 53 0,-3-1 0,-32-83 0,-50-85 0,66 157 0,3 12 0,-2 1 0,-2 1 0,-2 2 0,-56-64 0,73 92 0,-18-23 0,-2 2 0,-49-43 0,34 42 0,-2 2 0,-59-31 0,-7-8 0,81 50 0,0 2 0,-1 0 0,-1 3 0,-73-27 0,-8 1 0,19 6 0,-19 3 0,-56-21 0,117 36 0,-1 2 0,0 2 0,-65-9 0,-167-20 0,227 34 0,-28-1 0,-115-13 0,140 15 0,-100-4 0,113 14 0,-279 4 0,213 9 0,-26 2 0,123-13 0,0 2 0,-1 1 0,2 1 0,-24 7 0,22-5 0,-1 0 0,-47 4 0,30-6 0,0 2 0,-66 20 0,73-17 0,-1-1 0,0-2 0,0-1 0,-47 2 0,45-9 0,3 0 0,-1 1 0,1 1 0,0 2 0,-1 1 0,2 2 0,-48 15 0,61-15-1365,3-1-5461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4:19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 24575,'1'60'0,"0"-19"0,-1 1 0,-2-1 0,-13 69 0,-12 17 0,22-101 0,-3 51 0,7-49 0,-10 47 0,6-47 0,1 0 0,0 38 0,4-44 0,-2 1 0,0 0 0,-1 0 0,-11 36 0,-2-8-1365,10-29-5461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4:21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24575,'0'0'0,"0"-1"0,0 1 0,0 0 0,1-1 0,-1 1 0,0 0 0,0-1 0,1 1 0,-1 0 0,0 0 0,0-1 0,1 1 0,-1 0 0,0 0 0,1-1 0,-1 1 0,0 0 0,1 0 0,-1 0 0,1 0 0,-1 0 0,0-1 0,1 1 0,-1 0 0,0 0 0,1 0 0,-1 0 0,1 0 0,-1 0 0,0 0 0,1 0 0,-1 0 0,1 1 0,-1-1 0,0 0 0,1 0 0,-1 0 0,0 0 0,1 0 0,-1 1 0,0-1 0,1 0 0,-1 0 0,0 1 0,1-1 0,-1 0 0,0 0 0,0 1 0,1-1 0,19 13 0,40 48 0,-2 3 0,83 119 0,-137-179 0,-1 0 0,0-1 0,1 1 0,-1-1 0,1 0 0,0 0 0,0 0 0,1 0 0,-1-1 0,1 0 0,-1 0 0,1 0 0,-1 0 0,1-1 0,0 1 0,0-1 0,0 0 0,0-1 0,0 1 0,0-1 0,0 0 0,0-1 0,0 1 0,0-1 0,0 0 0,-1 0 0,1 0 0,0-1 0,5-2 0,7-2 0,0-1 0,-1-1 0,0-1 0,-1 0 0,0-1 0,27-23 0,170-143 0,-184 152-682,44-46-1,-53 48-6143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4:29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0 162 24575,'7'1'0,"0"-1"0,-1 2 0,1-1 0,0 0 0,-1 1 0,1 1 0,-1-1 0,0 1 0,1 0 0,-1 0 0,-1 1 0,1-1 0,0 1 0,-1 1 0,0-1 0,0 1 0,0 0 0,-1 0 0,0 0 0,7 10 0,6 13 0,-1 0 0,-2 1 0,14 37 0,-4-10 0,-16-34 0,-5-16 0,-1 1 0,1-1 0,0 0 0,0 1 0,0-1 0,5 5 0,-7-10 0,0 0 0,0 0 0,0 0 0,0 0 0,0 0 0,0-1 0,0 1 0,1 0 0,-1-1 0,0 1 0,0-1 0,1 1 0,-1-1 0,0 0 0,1 1 0,-1-1 0,0 0 0,1 0 0,-1 0 0,1 0 0,-1 0 0,0 0 0,1 0 0,-1-1 0,0 1 0,1 0 0,-1-1 0,0 1 0,0-1 0,1 0 0,-1 1 0,0-1 0,0 0 0,0 0 0,2-1 0,12-9 0,0-2 0,-1 0 0,15-17 0,-15 15 0,0 1 0,1 1 0,17-14 0,-27 25 0,13-10 0,1-1 0,-2 0 0,0-1 0,0-1 0,-1 0 0,14-19 0,-27 30 0,54-72 0,81-83 0,-126 147-1365,-3-1-5461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4:3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24575,'2'142'0,"-5"153"0,-9-206 0,7-58 0,-3 54 0,8-33-1365,0-30-5461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4:43:41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2322 447 24575,'-13'-5'0,"0"0"0,0 0 0,-1 1 0,-15-3 0,-14-3 0,-78-25 0,-156-25 0,64 34 0,-327 2 0,369 24 0,-185 3 0,332-2 0,-1 1 0,1 1 0,0 1 0,0 2 0,1 0 0,-1 1 0,-42 20 0,54-21 0,0 1 0,1 1 0,-1 0 0,2 1 0,-1 0 0,1 1 0,0 0 0,1 0 0,0 1 0,1 0 0,0 1 0,1 0 0,0 0 0,1 1 0,-6 17 0,-78 253 0,77-228 0,3 0 0,2 1 0,-1 73 0,9-64 0,11 106 0,-7-149 0,0 1 0,2-1 0,0 0 0,1 0 0,2-1 0,0 0 0,1-1 0,17 26 0,3-5 0,2-1 0,2-2 0,2-1 0,1-2 0,1-1 0,2-3 0,66 41 0,328 153 0,-432-224 0,134 57 0,165 48 0,148 13 0,-258-79 5,294 24-1,201-29-78,-513-28-7,308 9-120,419 19-163,-6 33 195,206 56 130,-67 40-240,41 5 1436,-564-139-1112,1-31-52,-212-3 10,-233 4-3,-1-2 0,1-4 0,-1-3 0,0-2 0,-1-3 0,102-37 0,-138 39 0,0-1 0,-1-1 0,-1-2 0,0 0 0,-1-2 0,-1-1 0,22-22 0,-29 23 0,-1 0 0,-1-1 0,0 0 0,-2-2 0,0 1 0,-2-2 0,0 1 0,-1-2 0,12-42 0,-13 30 0,-2 0 0,-2-1 0,2-51 0,-9-109 0,-1 93 0,-1-352 0,0 404 0,-2 0 0,-3 1 0,-2 1 0,-30-87 0,41 135 0,-9-17 0,0-1 0,-1 1 0,-1 1 0,0 0 0,-1 0 0,-1 1 0,-22-20 0,-13-19 0,-42-54 0,-5 4 0,-203-173 0,211 209 0,-4 4 0,-1 3 0,-4 5 0,-123-53 0,171 89 0,-1 3 0,-1 3 0,0 1 0,-1 2 0,0 3 0,-1 2 0,-77-1 0,-350-41 0,355 31 0,-59 2 0,-294 12 0,251 7 0,-2208-3 0,1633-46 0,-77 1 0,813 50 0,0 2 0,-108 27 0,47-8 0,51-12 0,-570 85 0,608-95-341,1 3 0,-1 0-1,-65 25 1,64-18-6485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4:35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24575,'5'1'0,"0"0"0,-1 0 0,1 1 0,0-1 0,-1 1 0,1 0 0,0 0 0,-1 1 0,0-1 0,0 1 0,0 0 0,0 0 0,0 0 0,0 1 0,-1-1 0,0 1 0,0 0 0,0 0 0,3 6 0,2 1 0,-2 0 0,0 0 0,0 0 0,-1 1 0,0 0 0,4 18 0,-3 1 0,-2-10 0,0 1 0,1-1 0,1 0 0,1-1 0,1 1 0,1-2 0,17 31 0,-23-47 0,-1 0 0,0 0 0,1-1 0,0 1 0,-1-1 0,1 1 0,0-1 0,1 0 0,-1 0 0,0 0 0,0-1 0,1 1 0,-1-1 0,1 0 0,-1 0 0,1 0 0,0 0 0,-1 0 0,1-1 0,0 0 0,0 0 0,-1 0 0,1 0 0,0 0 0,-1-1 0,1 0 0,0 0 0,-1 0 0,6-2 0,3-2 0,0 0 0,0-1 0,-1-1 0,0 0 0,0 0 0,-1-1 0,10-10 0,0-4 0,-2-1 0,0 0 0,-1-2 0,-2 0 0,0 0 0,12-32 0,-17 35 0,1 1 0,0 0 0,2 1 0,23-28 0,-19 27-1365,-3 2-5461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4:39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24575,'1'100'0,"-3"110"0,-10-125 0,6-54 0,-3 57 0,11-63 38,0 0-1,8 38 1,1 3-1516,-9-44-5348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4:42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24575,'15'19'0,"0"0"0,-1 1 0,11 23 0,23 32 0,-21-37 0,25 49 0,-8-14 0,-43-70 0,1 0 0,0 0 0,0-1 0,0 1 0,0-1 0,0 1 0,0-1 0,1 0 0,-1 0 0,1 0 0,-1 0 0,1-1 0,0 1 0,0-1 0,0 1 0,0-1 0,0 0 0,0 0 0,0 0 0,0-1 0,0 1 0,1-1 0,-1 1 0,0-1 0,0 0 0,1-1 0,-1 1 0,0 0 0,0-1 0,0 0 0,0 0 0,0 0 0,0 0 0,0 0 0,0-1 0,0 1 0,5-4 0,0-1 0,0 1 0,0-2 0,0 1 0,0-1 0,-1 0 0,-1-1 0,1 0 0,-1 0 0,0 0 0,9-18 0,-9 10 0,1 1 0,1 0 0,1 0 0,0 1 0,1 0 0,0 1 0,1 0 0,1 0 0,21-17 0,-7 1-1365,-18 14-5461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4:4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24575,'0'36'0,"1"0"0,2 0 0,1-1 0,2 1 0,13 43 0,-13-54 0,-1 0 0,-1-1 0,1 33 0,-3-26 0,10 48 0,-5-35 0,-2 2 0,-2-1 0,-2 0 0,-4 46 0,0 13 0,3-54-1365,0-28-5461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4:47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24575,'6'0'0,"0"1"0,0-1 0,0 1 0,0 0 0,1 0 0,-1 1 0,-1 0 0,1 0 0,0 0 0,0 1 0,-1 0 0,1 0 0,-1 0 0,0 0 0,0 1 0,0 0 0,-1 0 0,1 1 0,-1-1 0,0 1 0,0 0 0,-1 0 0,4 6 0,4 11 0,0 1 0,-2 0 0,0 1 0,7 37 0,12 28 0,-17-60 0,2-1 0,23 38 0,-31-58 0,1 0 0,-1 0 0,2 0 0,-1-1 0,1 0 0,0 0 0,0 0 0,1-1 0,0 0 0,0-1 0,17 9 0,-24-14 0,1 1 0,0 0 0,0 0 0,0-1 0,0 1 0,0-1 0,0 0 0,0 0 0,0 1 0,0-1 0,0 0 0,0-1 0,0 1 0,0 0 0,0 0 0,0-1 0,0 0 0,0 1 0,-1-1 0,1 0 0,0 0 0,0 0 0,-1 0 0,3-1 0,-1-1 0,0-1 0,0 1 0,0 0 0,-1-1 0,1 0 0,-1 1 0,0-1 0,0 0 0,-1 0 0,3-8 0,1-7 0,-1-1 0,-1 0 0,1-38 0,-4 48 0,2 0 0,-1 0 0,1-1 0,1 1 0,0 0 0,0 1 0,10-19 0,41-62 0,-18 35 0,1 8 0,-29 38 0,0 0 0,-1 0 0,11-18 0,1-5-1365,-12 17-5461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5:05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24575,'0'441'0,"-1"-413"0,-2 0 0,-6 30 0,3-29 0,-2 56 0,6-56 6,-9 48-1,4-33-1381,4-20-5450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5:07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24575,'3'1'0,"1"-1"0,0 1 0,0 0 0,0 0 0,-1 0 0,1 0 0,-1 1 0,1 0 0,-1-1 0,1 1 0,-1 0 0,0 1 0,0-1 0,0 0 0,0 1 0,0 0 0,2 4 0,7 7 0,-1 1 0,13 23 0,-10-14 0,7 4 0,1-1 0,30 30 0,17 19 0,-66-72 0,0 0 0,1 0 0,-1 0 0,1 0 0,0-1 0,0 1 0,0-1 0,0 0 0,1-1 0,-1 1 0,1-1 0,0 1 0,-1-2 0,1 1 0,0 0 0,0-1 0,1 0 0,-1 0 0,0 0 0,0-1 0,0 0 0,1 0 0,-1 0 0,0-1 0,0 1 0,0-1 0,0-1 0,0 1 0,0-1 0,0 1 0,7-5 0,1-1 0,-1 0 0,0-1 0,-1 0 0,1-1 0,-2-1 0,1 1 0,-1-2 0,-1 1 0,0-2 0,10-15 0,-6 11 22,0-1 0,0 2-1,2 0 1,21-17 0,-22 20-268,0 0 0,-1-1 1,-1-1-1,0 0 1,17-26-1,-21 26-6580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21:14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822 130 24575,'-13'6'0,"-1"0"0,0-2 0,-27 7 0,26-9 0,1 2 0,0 0 0,0 1 0,-14 7 0,-99 68 0,66-39 0,43-28 0,0 1 0,1 0 0,0 2 0,1 0 0,-27 35 0,-55 101 0,93-144 0,-10 20 0,-19 54 0,3-8 0,17-44 0,2 1 0,2 0 0,0 1 0,3 0 0,-8 59 0,7 167 0,8-258 0,-14 193 0,0 1 0,16-81 0,-13 256 0,-9-99 0,8-93 0,3 289 0,10-327 0,11 51 0,1-14 0,-8-74 0,21 128 0,37 100 0,0 3 0,-16-10 0,34 200 0,-55-334 0,6 25 0,-21-134 0,-4 1 0,-3 0 0,-8 90 0,2-27 0,1-53 0,5 1 0,27 156 0,7 12 0,-2-11 0,-12-46 0,-20-139 0,23 107 0,76 208 0,-99-361 0,0-1 0,0-1 0,1 0 0,1 0 0,0 0 0,1-1 0,1 0 0,16 25 0,112 135 0,-107-140 0,1 0 0,0-1 0,54 46 0,-67-66 0,-1 0 0,2-1 0,0-2 0,0 1 0,1-2 0,1-1 0,-1 0 0,2-1 0,-1-1 0,24 4 0,-14-3 0,1 1 0,-2 2 0,1 0 0,29 18 0,-27-13 0,0-2 0,59 19 0,-76-30 0,0 0 0,1 0 0,-1-1 0,1-1 0,0-1 0,-1 0 0,1-1 0,18-4 0,-25 3 0,0 0 0,-1-1 0,1 0 0,-1 0 0,1-1 0,-1 0 0,0 0 0,-1-1 0,1 0 0,-1-1 0,0 1 0,0-1 0,-1-1 0,1 1 0,6-11 0,9-16 0,-2-1 0,-2 0 0,-1-1 0,13-41 0,41-152 0,-71 226 0,95-484 0,-61 274 0,-19 83 0,-5 0 0,-11-198 0,-3 127 0,4 139 0,2-1 0,2 1 0,4 0 0,19-77 0,44-100 0,-24 87 0,35-199 0,-57 158 0,7-45 0,17-183 0,-31 220 0,28-629 0,-49 743 0,-25-153 0,-43-82 0,6 24 0,-19-70 0,-1-1 0,50 216 0,-7 2 0,-6 1 0,-102-215 0,-215-277 0,306 547 0,35 60 0,-43-50 0,-3-2 0,9 2 0,-3 2 0,-87-85 0,133 149 0,-1 1 0,-1 1 0,0 1 0,-25-13 0,33 21 0,-1 2 0,0-1 0,0 1 0,0 1 0,0 1 0,-1 0 0,0 0 0,1 2 0,-16-1 0,-150 3-1365,152-1-5461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25:17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361 233 24575,'-8'0'0,"-20"0"0,1 0 0,0 2 0,0 1 0,-33 7 0,52-8 0,0 1 0,0 0 0,0 0 0,0 1 0,1 0 0,-1 1 0,1-1 0,0 1 0,0 1 0,1-1 0,-1 1 0,1 0 0,1 1 0,-1-1 0,1 1 0,0 0 0,-7 14 0,4-5 0,0 0 0,0 1 0,2 1 0,0-1 0,1 1 0,0 0 0,2 0 0,0 0 0,1 0 0,1 24 0,0 2 0,2-1 0,3 0 0,1 0 0,21 84 0,-14-90 0,1-1 0,2 0 0,36 60 0,-37-74 0,1-1 0,0-1 0,2 0 0,1-1 0,0-1 0,35 27 0,250 163 0,-216-150 0,-52-35 0,2-3 0,0-1 0,1-1 0,0-2 0,2-2 0,62 14 0,-23-5 0,14 3 0,29-4 0,0-5 0,174 1 0,-264-19 0,0-2 0,0-1 0,0-2 0,0-1 0,51-18 0,85-28 0,53-20 0,-199 63 0,40-23 0,-17 7 0,-35 21 0,-1 0 0,0-1 0,0 0 0,-1-1 0,0 0 0,0 0 0,0-1 0,-1 1 0,0-2 0,0 1 0,-1-1 0,10-19 0,-9 11 0,0-1 0,-1-1 0,-1 1 0,-1-1 0,0 0 0,1-27 0,1-92 0,-5 78 0,10-67 0,-5 93 0,-2 0 0,-1-1 0,-1 1 0,-2-1 0,-2 1 0,-6-43 0,5 68 0,-1 1 0,0-1 0,0 0 0,0 1 0,-1 0 0,-1 0 0,1 0 0,-1 1 0,0 0 0,-1 0 0,0 0 0,0 1 0,-11-8 0,-15-8 0,-67-35 0,65 39 0,-53-34 0,-29-15 0,25 13 0,64 35 0,-58-26 0,-40-2 0,-222-52 0,289 87 0,0 2 0,-1 3 0,-116 1 0,-226 7 0,388 0 0,1 1 0,-1 0 0,1 1 0,0 1 0,0 0 0,-19 9 0,-34 9 0,-162 44-1365,205-59-5461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25:29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803 0 24575,'-8'2'0,"0"0"0,0 0 0,0 0 0,0 1 0,1 0 0,-1 1 0,1 0 0,-8 5 0,-7 3 0,-18 11 0,2 0 0,-65 53 0,-34 23 0,-66 40 0,36-47-1365,151-83-5461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4:55:56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318 265 24575,'-11'1'0,"0"-1"0,1 2 0,-1-1 0,0 2 0,1-1 0,0 1 0,-1 1 0,1 0 0,0 1 0,1-1 0,-1 2 0,1-1 0,-14 12 0,7-2 0,0 0 0,1 0 0,0 2 0,2 0 0,-23 35 0,28-33 0,0 0 0,1 1 0,1 0 0,1 0 0,1 1 0,-3 34 0,6-46 0,-2 33 0,1 0 0,3 1 0,1-1 0,15 75 0,-16-111 0,1 4 0,0 8 0,1 0 0,1 0 0,7 19 0,-8-30 0,0-1 0,0 0 0,1 0 0,0 0 0,0 0 0,0 0 0,1-1 0,-1 0 0,1 0 0,1 0 0,7 5 0,10 7 0,-1-2 0,0 1 0,-1 1 0,-1 0 0,0 2 0,-2 0 0,0 1 0,22 33 0,-32-41 0,0-1 0,1-1 0,0 0 0,0 0 0,1 0 0,1-1 0,-1-1 0,1 0 0,1 0 0,18 8 0,17 7 0,72 22 0,-52-20 0,18 8 0,411 182 0,-475-202 0,1-2 0,0-1 0,1 0 0,-1-2 0,2-1 0,-1 0 0,1-2 0,0-1 0,0-1 0,33 1 0,-21-4 0,-13 0 0,1 0 0,27-5 0,-43 4 0,-1 0 0,0-1 0,0 0 0,0-1 0,0 0 0,0 0 0,-1 0 0,1-1 0,-1 0 0,0 0 0,7-6 0,103-84 0,28-27 0,-115 90 0,-1-2 0,25-38 0,-43 56 0,5-8 0,-2 0 0,19-45 0,-2 3 0,-15 28 0,-1-1 0,-2-1 0,-2 0 0,6-49 0,2-4 0,-1 13 0,-4 0 0,4-136 0,-16 200 0,-2 0 0,0 0 0,-1 1 0,-3-16 0,4 26 0,-1-1 0,1 1 0,-1 0 0,0 0 0,0-1 0,-1 1 0,1 0 0,-1 1 0,0-1 0,0 0 0,0 1 0,0 0 0,-1 0 0,1 0 0,-1 0 0,0 0 0,-4-2 0,-69-41 0,-41-21 0,-100-56 0,178 104 0,0 2 0,-57-15 0,28 12 0,-1 4 0,-1 2 0,0 3 0,0 4 0,-79 2 0,93 7 0,0 2 0,0 4 0,-80 20 0,-96 27 0,203-45 0,12-4 0,0-1 0,0 0 0,0-1 0,0-1 0,-22 1 0,23-3-341,-1 1 0,1 1-1,-20 6 1,19-4-6485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25:31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0 24575,'-2'8'0,"0"0"0,-1 0 0,0 0 0,0-1 0,0 0 0,-1 1 0,0-1 0,-1 0 0,-9 10 0,1 3 0,-65 76 0,77-95 0,1-1 0,0 1 0,-1 0 0,1-1 0,-1 1 0,1-1 0,0 1 0,0 0 0,-1-1 0,1 1 0,0-1 0,0 1 0,0 0 0,0-1 0,0 1 0,0 0 0,0-1 0,0 1 0,0 0 0,0-1 0,0 1 0,0 0 0,0-1 0,0 1 0,1 0 0,-1-1 0,0 1 0,0 0 0,1 0 0,19 9 0,34-7 0,-50-3 0,8 0 12,0-2 0,0 0-1,0 0 1,-1-1 0,1 0-1,-1-1 1,16-7 0,31-10-1471,-39 16-5367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25:34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24575,'1'5'0,"1"1"0,-1-1 0,1 0 0,1 1 0,-1-1 0,1 0 0,-1 0 0,7 6 0,3 10 0,-4-5 0,77 142 0,-70-132 46,17 43-1,-23-47-409,1 0 0,1 0 0,19 26 0,-20-34-6462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25:37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24575,'36'35'0,"-5"-5"0,38 48 0,-67-76 0,0 1 0,-1-1 0,1 0 0,0 1 0,0-1 0,0 0 0,1 0 0,-1 0 0,0 0 0,1-1 0,-1 1 0,1-1 0,-1 0 0,1 1 0,0-1 0,0 0 0,0 0 0,-1-1 0,1 1 0,0-1 0,0 1 0,0-1 0,0 0 0,0 0 0,0 0 0,0-1 0,0 1 0,0-1 0,0 1 0,0-1 0,-1 0 0,1 0 0,0 0 0,0-1 0,-1 1 0,1-1 0,-1 1 0,5-5 0,-1 1 0,0-1 0,0 0 0,0 0 0,-1 0 0,0-1 0,-1 1 0,1-2 0,-1 1 0,0 0 0,-1-1 0,0 1 0,0-1 0,1-10 0,0-5-220,-2-1 0,-1 0 0,-2-28 0,1 43-265,-1-13-6341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28:42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110 104 24575,'-6'8'0,"0"1"0,0-1 0,1 1 0,0 0 0,1 0 0,0 1 0,0-1 0,1 1 0,0 0 0,1 0 0,-2 12 0,-17 51 0,14-54 0,0-1 0,2 1 0,0-1 0,1 1 0,1 1 0,-1 24 0,3 3 0,7 67 0,-2-91 0,0-1 0,2-1 0,0 1 0,2-1 0,0 0 0,1 0 0,1-1 0,1-1 0,1 1 0,1-2 0,0 0 0,1 0 0,27 24 0,-37-38 0,16 15 0,1 0 0,1-1 0,0-1 0,38 20 0,-39-26 0,11 7 0,0-2 0,1-1 0,0-2 0,1-1 0,59 12 0,-71-20 0,259 29 0,-245-31 0,0-2 0,0-1 0,0-2 0,-1-2 0,64-16 0,-85 17 0,0-1 0,0 0 0,-1-2 0,1 1 0,20-15 0,-28 16 0,-1 1 0,1-1 0,-1 1 0,0-2 0,0 1 0,-1 0 0,0-1 0,0 0 0,0 0 0,0 0 0,-1 0 0,0-1 0,3-12 0,18-82 0,13-47 0,-31 125 0,-1-1 0,0 1 0,-2-1 0,-1 0 0,-1 0 0,-1 0 0,-1 0 0,-1 0 0,-1 0 0,-12-46 0,11 61 0,0 1 0,-1-1 0,0 0 0,0 1 0,0 0 0,-1 0 0,-1 1 0,-12-12 0,-64-50 0,72 60 0,-31-24 0,-2 3 0,-75-40 0,97 59 0,-1 1 0,0 1 0,0 1 0,-1 2 0,1 0 0,-2 1 0,-47-3 0,42 6 0,0-2 0,0-2 0,0 0 0,-34-14 0,34 11 0,1 0 0,-2 2 0,1 2 0,-33-3 0,24 7 0,-5 0 0,-80-12 0,93 8-455,0 2 0,-33 0 0,42 3-6371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28:48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815 28 24575,'-47'-1'0,"0"2"0,1 3 0,-1 1 0,1 2 0,-74 22 0,73-13 0,8-4 0,0 2 0,-57 28 0,83-35 0,1 1 0,1 0 0,0 0 0,0 1 0,0 0 0,1 1 0,1 0 0,0 1 0,0 0 0,1 0 0,-11 19 0,2 8 0,2 0 0,2 0 0,1 1 0,2 1 0,1 0 0,2 0 0,-1 55 0,0-31 0,5-49 0,0 0 0,2 0 0,0 0 0,0 1 0,1-1 0,1 0 0,1 0 0,3 15 0,1-11 0,0-1 0,2 0 0,0 0 0,0 0 0,18 25 0,65 72 0,-65-83 0,-16-21 0,1-1 0,0 1 0,1-2 0,0 1 0,0-2 0,1 0 0,0 0 0,1-1 0,0-1 0,0 0 0,21 5 0,16 2 0,103 12 0,-96-17 0,377 71 0,-349-72 0,153-6 0,-102-4 0,495-13 0,70-14 0,-596 20 0,-1-5 0,151-42 0,-231 51 0,278-46 0,-130 26 0,-17 5 0,-94 15 0,0-3 0,-1-2 0,88-29 0,-145 38 0,0 0 0,0-1 0,0 1 0,0-1 0,-1 1 0,1-1 0,-1 0 0,0 0 0,0-1 0,0 1 0,0-1 0,0 0 0,-1 1 0,0-1 0,0 0 0,0 0 0,2-5 0,3-12 0,-1 0 0,6-30 0,2-8 0,1 11 0,17-91 0,-30 124 0,0 0 0,-1-1 0,0 1 0,-1 0 0,-1-1 0,-1 1 0,0 0 0,-5-19 0,3 22 0,-1 1 0,0-1 0,0 1 0,-1 0 0,0 1 0,-1 0 0,0 0 0,-1 0 0,0 1 0,-15-14 0,-5 0 0,0 1 0,-1 1 0,-1 2 0,-37-18 0,-135-53 0,140 64 0,-1-1 0,-2 3 0,-1 3 0,0 2 0,-1 4 0,-1 2 0,-132-7 0,58 8 0,7 1 0,-1166 9 0,636 4 0,449-2-1365,195 0-5461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29:23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3132 79 24575,'-1992'0'0,"1966"2"0,0 1 0,0 2 0,0 1 0,0 1 0,-36 15 0,-11 2 0,-74 12 0,89-24 0,1 3 0,-100 40 0,130-41 0,1 2 0,1 0 0,1 2 0,0 1 0,1 1 0,1 1 0,1 1 0,1 0 0,-31 46 0,23-21 0,2 0 0,-35 92 0,52-110 0,1 0 0,2 0 0,-6 55 0,-2 6 0,4-32 0,1-1 0,0 100 0,9-122 0,3 0 0,1 0 0,1 0 0,2 0 0,20 57 0,-15-56 0,3 8 0,1-1 0,2-1 0,1-1 0,35 54 0,24 20 0,-36-50 0,2-2 0,54 56 0,-3-22 0,4-5 0,205 147 0,-218-181 0,-18-13 0,92 79 0,-43-24 0,-67-61 0,-2 3 0,76 87 0,63 75 0,-54-64 0,-102-106 0,3-1 0,1-2 0,1-1 0,1-2 0,2-2 0,56 29 0,-68-43 0,1-2 0,1-1 0,-1-2 0,1 0 0,42 3 0,-20-3 0,731 105 0,-88-50 0,3-61 0,-330-4 0,269 30 0,-224 11 0,711 86 0,-493-77 0,-526-40 0,118 23 0,-120-14 0,123 5 0,235 17 0,23 1 0,1017-38 0,-709-3 0,2912 2 0,-3500-5 0,350-52 0,-429 37 0,-1-5 0,216-75 0,-244 64 0,2 4 0,2 4 0,191-29 0,-234 49 0,92-28 0,-86 19 0,134-27 0,-95 18 0,165-19 0,-92 20 0,33-3 0,-172 24 0,1-1 0,-2-3 0,1 0 0,-1-2 0,0-2 0,-1-1 0,-1-1 0,48-30 0,-38 23 0,0 2 0,1 2 0,1 2 0,0 1 0,1 3 0,64-9 0,-28 5 0,151-51 0,-31 6 0,43-7 0,294-83 0,-507 136 0,0-1 0,-1-2 0,-1-1 0,0-1 0,44-40 0,-41 33 0,16-12 0,-3-2 0,-1-2 0,-2-2 0,-2-1 0,-2-3 0,-2-1 0,-2-1 0,33-69 0,-56 95 0,-2-1 0,-1-1 0,0 1 0,-2-1 0,-1 0 0,1-31 0,-1-164 0,-6 166 0,-16-219 0,6 143 0,-1 7 0,-30-129 0,35 218 0,-7-38 0,-4 0 0,-46-121 0,50 167 0,-1 1 0,-1 1 0,-26-32 0,-19-28 0,35 47 0,-1 1 0,-2 2 0,-1 1 0,-2 1 0,-1 1 0,-54-38 0,53 47 0,-72-36 0,30 19 0,42 22 0,0 2 0,0 1 0,-53-14 0,-116-19 0,76 19 0,79 21 0,0 1 0,-1 3 0,-93 4 0,77 1 0,-89-9 0,-79-5 0,82 9 0,33-8 0,-55-1 0,94 9 0,-103-18 0,107 10 0,-123-3 0,192 15 0,-436 17 0,259-4 0,-98 13 0,190-11 0,14-1 0,-141 8 0,-254 17 0,356-30 0,-168-7 0,162-5 0,-143 15 0,-326 8 0,174-14 0,-501 9 0,906-15 0,-208 13 0,6 1 0,-3798-13 0,1898-3 0,1774 28 0,-16 0 0,-624-7 0,341-12 0,418-8 0,24-15 0,93 4 0,60 7 0,-78-17 0,110 18 0,1-1 0,-1 0 0,1 0 0,-15-11 0,18 11 0,-1 0 0,0 0 0,0 1 0,0 0 0,0 0 0,0 1 0,-1 0 0,-10-1 0,-147-12 0,-47-6 0,122 12-384,-149 4 1,211 6-215,8 1-6228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32:35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24575,'28'-1'0,"-1"2"0,1 0 0,-1 2 0,0 0 0,0 2 0,48 16 0,-43-8 0,0-2 0,1-1 0,0-1 0,1-2 0,-1-1 0,44 1 0,37 4 0,-76-6 0,45 0 0,-37-5-1365,-26 0-5461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32:37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24575,'3'7'0,"-1"-1"0,1 1 0,0-1 0,0 1 0,1-1 0,0 0 0,0 0 0,0-1 0,1 1 0,-1-1 0,10 8 0,91 99 0,-104-112 0,-1 0 0,0 1 0,0-1 0,0 0 0,1 0 0,-1 1 0,0-1 0,0 0 0,0 0 0,0 1 0,1-1 0,-1 0 0,0 0 0,0 1 0,0-1 0,0 0 0,0 1 0,0-1 0,0 0 0,0 0 0,0 1 0,0-1 0,0 0 0,0 1 0,0-1 0,0 0 0,0 1 0,0-1 0,0 0 0,0 0 0,0 1 0,0-1 0,-1 0 0,1 0 0,0 1 0,-13 6 0,-31 1 0,25-5 0,-28 6 0,35-7 0,-1 0 0,1 1 0,0 1 0,1-1 0,-1 2 0,0 0 0,1 0 0,-14 9 0,-7 10-1365,20-13-5461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40:25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24575,'154'0'0,"220"28"0,-222-13 0,292-9 0,-235-8 0,188 2-1365,-369 0-5461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40:27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 24575,'-11'0'0,"-1"1"0,1 1 0,-1 0 0,1 1 0,0 0 0,0 0 0,0 1 0,1 1 0,-1 0 0,1 0 0,0 1 0,0 0 0,-16 15 0,23-18 0,1 0 0,-1 0 0,1 0 0,0 0 0,0 0 0,0 0 0,0 1 0,1-1 0,-1 0 0,1 1 0,0 0 0,0-1 0,0 1 0,1 0 0,-1 3 0,1-4 0,1 0 0,-1-1 0,0 1 0,1 0 0,0-1 0,0 1 0,0-1 0,0 1 0,0-1 0,0 0 0,1 1 0,-1-1 0,1 0 0,0 0 0,-1 0 0,1 0 0,0 0 0,0 0 0,0 0 0,1-1 0,2 2 0,16 10 0,1-2 0,0-1 0,26 9 0,-25-10 0,1 0 0,-1 2 0,22 14 0,-28-15-1365,-2-2-5461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4:56:01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818 53 24575,'-1'-1'0,"1"0"0,-1-1 0,1 1 0,-1 0 0,0 0 0,0 0 0,1 0 0,-1 0 0,0 0 0,0 0 0,0 0 0,0 0 0,0 0 0,0 0 0,0 0 0,0 1 0,-1-1 0,1 0 0,0 1 0,0-1 0,0 1 0,-1-1 0,1 1 0,0 0 0,-1 0 0,1-1 0,0 1 0,-2 0 0,-47-4 0,43 4 0,-92-5 0,-178 14 0,256-6 0,0 0 0,0 1 0,1 1 0,-1 2 0,-31 13 0,43-16 0,1 1 0,-1 0 0,1 1 0,0-1 0,0 2 0,1-1 0,0 1 0,0 0 0,0 1 0,1-1 0,0 1 0,1 1 0,0-1 0,-5 11 0,-4 11 0,2 0 0,1 0 0,2 1 0,-11 63 0,10-47 0,7-35 0,0 1 0,1-1 0,0 0 0,1 20 0,1-28 0,0 0 0,1-1 0,-1 1 0,1 0 0,0-1 0,1 1 0,-1-1 0,0 1 0,1-1 0,0 0 0,0 1 0,0-1 0,0 0 0,0 0 0,1 0 0,-1-1 0,1 1 0,0 0 0,5 2 0,38 25 0,2-3 0,1-2 0,67 25 0,-52-24 0,76 44 0,-120-58 0,0 0 0,0-2 0,1 0 0,1-2 0,-1 0 0,41 9 0,-34-11 0,0 2 0,34 14 0,-35-12 0,58 14 0,2-8 0,79 16 0,-116-18 0,-26-7 0,0-1 0,0-1 0,27 2 0,89 6 0,45 3 0,-171-17 0,0 0 0,0-1 0,0 0 0,0-1 0,0-1 0,-1 0 0,0-1 0,0 0 0,0-1 0,20-13 0,-9 4 0,-1-1 0,0-1 0,-2-2 0,27-27 0,-41 38 0,0-1 0,-1-1 0,0 1 0,-1-1 0,1 0 0,-2 0 0,0 0 0,0-1 0,4-17 0,0-11 0,4-53 0,-10 68 0,3-31 0,-2 0 0,-6-90 0,2 140 0,0 0 0,-1 1 0,1-1 0,-1 0 0,0 1 0,0 0 0,0-1 0,-1 1 0,1 0 0,-1 0 0,0 0 0,0 1 0,-1-1 0,1 1 0,-1-1 0,0 1 0,-7-4 0,-9-6 0,-1 1 0,-34-14 0,-7-5 0,19 4 0,9 4 0,-1 1 0,0 2 0,-2 1 0,-55-19 0,67 33 0,0 1 0,1 1 0,-1 1 0,0 1 0,-40 5 0,37-2 0,0-2 0,0 0 0,0-2 0,-32-5 0,23 0 0,-48-2 0,60 8 0,-1-1 0,1-2 0,0 0 0,-44-15 0,68 19 5,0 0 1,0 0-1,0-1 0,0 1 0,0 0 1,1-1-1,-1 1 0,0-1 0,0 1 1,0-1-1,0 1 0,1-1 0,-1 0 0,0 1 1,1-1-1,-1 0 0,1 1 0,-1-1 1,0 0-1,1 0 0,-1-1 0,1 1-62,1 1 0,-1-1 0,1 1 1,-1-1-1,1 0 0,-1 1 0,1-1 0,-1 1 0,1-1 0,0 1 0,-1 0 0,1-1 0,0 1 0,-1-1 0,1 1 0,0 0 0,0 0 0,-1-1 0,1 1 1,0 0-1,0 0 0,-1 0 0,1 0 0,0 0 0,1 0 0,14-2-6769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45:02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620 24 24575,'-24'1'0,"0"1"0,0 1 0,1 1 0,-1 1 0,1 1 0,0 1 0,1 1 0,-29 15 0,-20 4 0,54-23 0,1 2 0,1 0 0,-1 1 0,1 0 0,0 1 0,0 1 0,-17 14 0,-5 8 0,29-25 0,-1 1 0,1 0 0,0 0 0,0 1 0,1-1 0,0 2 0,0-1 0,1 1 0,0 0 0,1 0 0,0 1 0,-5 14 0,3-1 0,1 0 0,2 0 0,0 1 0,1 0 0,1 42 0,-4-5 0,4-56 0,1 1 0,0 0 0,0-1 0,0 1 0,0 0 0,1 0 0,0 0 0,1-1 0,-1 1 0,1 0 0,0 0 0,0-1 0,1 1 0,0 0 0,0-1 0,0 1 0,1-1 0,-1 0 0,8 9 0,-3-5 0,1-1 0,0 0 0,0-1 0,1 0 0,0 0 0,1-1 0,-1 0 0,1-1 0,12 6 0,14 3 0,50 13 0,-37-13 0,-7 1 0,0-3 0,1-1 0,1-2 0,0-2 0,66 3 0,-80-9 0,1 2 0,-1 1 0,0 2 0,45 14 0,-37-9 0,77 11 0,-79-17 0,40 11 0,-40-8 0,43 5 0,456 16 0,-354-18 0,-30 0 0,353-11 0,-480-1 0,0-2 0,0-1 0,46-13 0,29-5 0,-83 20 0,-1-1 0,1 0 0,-1-1 0,1-1 0,-2 0 0,1-1 0,0-1 0,16-10 0,-25 13 0,0 0 0,0-1 0,0 0 0,-1 0 0,1-1 0,-1 1 0,-1-1 0,1 0 0,-1-1 0,0 1 0,0-1 0,-1 1 0,0-1 0,0 0 0,-1-1 0,1 1 0,-2 0 0,1-1 0,0-8 0,-1 3 0,-1 0 0,0 0 0,-1 0 0,-1 0 0,0 0 0,-1 0 0,0 1 0,0-1 0,-2 1 0,0 0 0,0 0 0,-1 0 0,0 1 0,-1 0 0,0 0 0,-1 1 0,0 0 0,-1 0 0,0 1 0,-1 0 0,1 0 0,-2 1 0,-13-8 0,-13-10 0,1 0 0,-61-60 0,71 64 0,0 1 0,-1 1 0,-1 1 0,-34-17 0,-11 1 0,-1 3 0,-138-41 0,182 64 0,-18-3 0,0 1 0,-1 3 0,-76-4 0,99 9 0,1-2 0,-34-9 0,-38-7 0,-207-2 0,240 19 0,-54-6 0,-52-1 0,-159 12-1365,310-1-5461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45:04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24575,'30'-1'0,"0"-2"0,34-9 0,-11 3 0,82-5-88,243 6 0,-237 9-1101,-117-1-5637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45:07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0 24575,'0'4'0,"-1"0"0,0 0 0,0 0 0,0 0 0,0 0 0,0 0 0,-1-1 0,0 1 0,0 0 0,0-1 0,0 0 0,-5 7 0,-39 37 0,26-27 0,1-2 0,0 0 0,-33 22 0,50-39 0,1 0 0,-1 0 0,1 0 0,-1 0 0,1 0 0,0 0 0,-1 1 0,1-1 0,0 0 0,0 1 0,0-1 0,0 1 0,0-1 0,0 1 0,0 0 0,1-1 0,-1 1 0,0 0 0,1 0 0,0-1 0,-1 4 0,1-3 0,1-1 0,-1 1 0,1 0 0,-1 0 0,1-1 0,0 1 0,0-1 0,0 1 0,0-1 0,0 1 0,0-1 0,0 1 0,1-1 0,-1 0 0,0 0 0,1 0 0,2 2 0,9 4 0,0 0 0,0 0 0,0-2 0,19 6 0,-21-7 0,48 14-1365,-35-13-5461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57:25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24575,'88'4'0,"0"5"0,106 23 0,-15-1 0,423 30-1365,-582-59-5461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4:56:06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24575,'37'2'0,"58"10"0,-55-6 0,43 2 0,502-7 0,-283-3 0,-290 2-136,0 0-1,0 0 1,-1 1-1,1 0 1,-1 1-1,1 1 1,-1 0-1,0 0 0,19 9 1,-17-3-6690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4:56:09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24575,'610'0'0,"-584"2"0,0 0 0,30 8 0,37 3 0,52 5 0,-94-10 0,-30-3-1365,-4 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7:59:31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262 154 24575,'-10'1'0,"0"0"0,1 0 0,0 1 0,-1 1 0,1 0 0,0 0 0,0 1 0,0 0 0,1 0 0,-10 6 0,0 2 0,0 1 0,0 1 0,-19 20 0,30-26 0,1-1 0,0 1 0,1 1 0,0-1 0,0 1 0,0 0 0,2 0 0,-1 0 0,1 1 0,0-1 0,1 1 0,0 0 0,-1 18 0,1 9 0,2 0 0,6 49 0,-5-75 0,1 0 0,0-1 0,1 1 0,0 0 0,1-1 0,0 0 0,1 0 0,0 0 0,10 14 0,4 3 0,43 44 0,7 8 0,-61-69 0,0 0 0,0-1 0,1 0 0,0-1 0,1 0 0,0 0 0,0-1 0,1 0 0,0-1 0,0 0 0,0-1 0,1 0 0,-1-1 0,1 0 0,0 0 0,18 1 0,-4 1 0,0 1 0,-1 1 0,-1 1 0,28 14 0,19 8 0,-50-25 0,0-1 0,0-1 0,1 0 0,0-2 0,-1 0 0,23-2 0,65 6 0,-42 3 0,1-3 0,-1-2 0,97-9 0,-159 5 0,0 0 0,0-1 0,0 0 0,0 0 0,0 0 0,-1-1 0,1 0 0,0 1 0,-1-2 0,1 1 0,-1 0 0,0-1 0,0 0 0,0 0 0,0 0 0,0 0 0,-1-1 0,1 0 0,-1 1 0,0-1 0,3-5 0,-1-2 0,0 0 0,-1-1 0,-1 1 0,0-1 0,0 1 0,-1-1 0,1-20 0,2-50 0,-3 41 0,9-56 0,-6 70 0,-1 1 0,-1-1 0,-1-30 0,-2 49 0,0 0 0,-1-1 0,0 1 0,-1 0 0,1 0 0,-2-1 0,1 1 0,-1 1 0,0-1 0,-1 0 0,0 1 0,0 0 0,0 0 0,-7-8 0,-11-6 0,-1 0 0,-1 2 0,-50-31 0,43 30 0,1-2 0,-30-26 0,34 26 0,-1 1 0,-1 1 0,-33-16 0,15 8 0,31 21 0,0 0 0,0 1 0,-1 0 0,0 2 0,-24-5 0,-35-12 0,39 10 0,0 2 0,-1 1 0,0 2 0,-69-3 0,34-1-44,-15-2 181,80 12-269,0 0-1,0 0 0,0 1 1,1 0-1,-1 0 1,0 1-1,0-1 1,1 2-1,-1-1 1,-7 5-1,-3 3-6693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7:59:35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436 105 24575,'-5'1'0,"-1"0"0,1 1 0,0-1 0,0 1 0,0 0 0,0 0 0,0 0 0,1 1 0,-1 0 0,1 0 0,-1 0 0,1 0 0,0 1 0,0 0 0,-6 7 0,-4 6 0,0 0 0,-16 29 0,-173 315 0,188-337 0,-1 2 0,0 1 0,-14 36 0,27-54 0,0-1 0,0 1 0,1 0 0,0 0 0,1 0 0,-1 0 0,2 0 0,0 0 0,0 0 0,0 0 0,1 0 0,3 11 0,10 36 0,-3 0 0,-2 2 0,2 64 0,1 99 0,-7-185 0,1 0 0,2 0 0,2-1 0,15 39 0,-11-38 0,3-1 0,1 0 0,1-2 0,2 0 0,1-1 0,44 49 0,-46-61 0,0-1 0,2 0 0,1-2 0,0 0 0,1-2 0,0 0 0,1-2 0,1-1 0,49 17 0,125 20 0,-40-11 0,329 119 0,-184-56 0,-267-88 0,-14-5 0,0-1 0,40 8 0,-54-14 0,0-1 0,0 0 0,-1 0 0,1-1 0,0 0 0,-1 0 0,1-1 0,-1-1 0,1 0 0,9-4 0,25-14 0,-2-2 0,78-55 0,-77 48 0,1 2 0,56-28 0,-68 43 0,0 1 0,1 2 0,62-11 0,101-2 0,-133 17 0,-39 4 0,-1 0 0,1-2 0,-1-1 0,0-1 0,0-1 0,34-16 0,-48 19 0,-1-1 0,0 0 0,0 0 0,-1-1 0,0 0 0,0 0 0,0 0 0,-1-1 0,1 0 0,-2-1 0,1 0 0,-1 1 0,0-2 0,-1 1 0,0 0 0,0-1 0,-1 0 0,0 0 0,3-13 0,4-22 0,2 1 0,22-51 0,-26 68 0,0 1 0,6-45 0,7-25 0,-13 61 0,-1 0 0,-1-1 0,0-36 0,8-54 0,-8 99 0,2 0 0,17-40 0,-14 41 0,-1-1 0,8-37 0,-15 44 0,0 0 0,-1-1 0,-1 1 0,0-1 0,-2 0 0,-3-23 0,2 31 0,-1 0 0,0 1 0,0 0 0,-1 0 0,0 0 0,-1 0 0,-1 0 0,1 1 0,-2 0 0,1 0 0,-13-12 0,-69-92 0,62 78 0,-48-54 0,64 80 0,-1 0 0,0 0 0,0 2 0,-1-1 0,0 1 0,-1 1 0,0 0 0,0 1 0,-14-5 0,-161-67 0,48 18 0,-3-7 0,1 0 0,122 61 0,0 1 0,0 1 0,0 0 0,-41 0 0,0-1 0,-322-28 0,257 25 0,-130 8 0,94 3 0,46-6 0,-130 6 0,234 0 0,0 0 0,0 1 0,0 0 0,0 0 0,1 2 0,-1-1 0,-18 14 0,-34 15 0,2-4-1,51-23-169,0-1-1,0-1 1,-1 1-1,0-2 0,-1 0 1,1 0-1,-24 3 1,14-6-6656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08:14:25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24575,'2'82'0,"-4"93"0,-10-104 0,7-52 0,2 1 0,-2 25 0,6 237-1365,-1-260-5461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19345-9717-5BBB-D9B3-8FA03AD46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312F9A-D1C6-79DD-F051-9FDBCA4E5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4705DF-4CC1-1474-9C5E-BD333D6D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119447-F961-0A1E-A35D-5AC62154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6CFCD9-A7BB-4892-2F99-D237C0CA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3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394A12-55D9-5705-B0C1-C0E12E50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0D00A0-CA66-5A95-F74F-3B3EA6796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CAAEA4-5C51-F347-95F3-66C6A8A5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F35D6-6635-8B28-0FF7-3C1795F9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F3797F-159C-3066-A1E1-24145A7F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D3490D7-9F65-0C93-6FF3-9391FC40A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73C181-EDD8-C89A-CF6C-803706999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1E31D5-5C04-9555-3D37-DCFDD165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8392AA-C459-9968-179D-FA71C10F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6AA352-4F76-FC74-4E70-F9C70D9E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032A43-0756-B5F3-39CC-3F8BA648D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8A88FC-72B9-2C31-1663-796BC7DEA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51BCF9-6E5E-3C5A-0ABA-72AF916D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D1401C-6AE2-D16A-8DB8-53243E70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300F3C-4C3E-9B6D-5C33-3B023973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4C6A4B-D727-B91B-D9B6-2F2CC679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3340EF-AF58-44C4-A487-D1FC0373E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672A52-E6B4-026B-8256-D00B8B4B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B22FA-4A7C-67ED-F32E-04B6BD6B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E14A0F-42AA-6D42-D851-BA0F0556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4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45480F-24B3-8779-C400-92ADDA4F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7D1E83-C077-4C60-E3E5-350A34A07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C7C9D3-E7DA-9D67-FC05-80A0166F1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217BEC-F8E5-4B2D-0027-53E80D3B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8CB4B8-2EE8-AFF3-B1D8-6C7CD3E3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1BDDF54-72EA-D269-2D00-82EB573E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7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97CA53-A515-147D-EDC9-6DBFBF83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D11CF4-EAF0-32E9-AE5E-B2F033FB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353F9D-32E8-8859-A9A0-82296B18C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BB7A59D-C9D1-DEDB-DFFA-FE23BE919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A9A7541-33F0-8CE6-5B36-41618D9B2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5E09351-C183-2F47-4B3A-50B18477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C2AECD2-2B83-51F3-FED9-0B64338E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CE89DAE-9B6A-2719-AED4-02008294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6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4A7EDE-22E8-C9A6-0F1B-CE34E2CF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EBC367-75EF-79D4-AFE2-E4BAF440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AE61C56-78F2-1E7F-E2FB-6C1199B7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7AA1188-F48A-0477-5B81-6A727FF3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2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94AD4D4-2F36-ED5A-15B3-417CD1DA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8481D54-8DE2-2933-E38B-0569D8F5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158E9B-016E-22C5-8D82-E083E13F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FCCB08-C91B-0DDF-D1FC-A7143DDD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BFCBF6-8BC6-CECB-F3BA-2DC764F6A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8072579-C294-1BD5-CE8C-DC2EA85D0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2F80C1-4AB6-BBE1-BEBE-EA1A254E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D0A802-1035-D241-9B54-2B4AB7DB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8EAD45-A42D-379A-CB03-51203A1D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1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066360-9601-302E-1752-EA69099A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73ACD4-FEC9-6725-B535-BE8932B98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182268-3C97-C71F-B48F-0C41FD0AF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2C534C-4529-A908-7EC4-8560E6C5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42792D-F6C7-A8B0-ADDF-2E6B4EB2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99E0AC-11A5-5EF0-8DFF-6425197C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8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E47DF5-DCB6-973B-D674-3C5FE160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B46126-325E-4AB6-B3D6-231E1DF8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8B344F-F3C9-6C3C-3686-3A1E5A2F1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1A7D-7717-4FAE-B12E-989BBDA1A72E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459974-04A7-B8AA-AA8F-821C5F21A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EF4017-59CE-2140-EC8E-BE3136693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3200-3543-41CF-95C4-009BCA4E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7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.xml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9" Type="http://schemas.openxmlformats.org/officeDocument/2006/relationships/image" Target="../media/image31.png"/><Relationship Id="rId21" Type="http://schemas.openxmlformats.org/officeDocument/2006/relationships/image" Target="../media/image22.png"/><Relationship Id="rId34" Type="http://schemas.openxmlformats.org/officeDocument/2006/relationships/customXml" Target="../ink/ink25.xml"/><Relationship Id="rId7" Type="http://schemas.openxmlformats.org/officeDocument/2006/relationships/customXml" Target="../ink/ink11.xml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customXml" Target="../ink/ink27.xml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13.xml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37" Type="http://schemas.openxmlformats.org/officeDocument/2006/relationships/image" Target="../media/image30.png"/><Relationship Id="rId5" Type="http://schemas.openxmlformats.org/officeDocument/2006/relationships/customXml" Target="../ink/ink10.xm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31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customXml" Target="../ink/ink12.xml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25.png"/><Relationship Id="rId30" Type="http://schemas.openxmlformats.org/officeDocument/2006/relationships/customXml" Target="../ink/ink23.xml"/><Relationship Id="rId35" Type="http://schemas.openxmlformats.org/officeDocument/2006/relationships/image" Target="../media/image29.png"/><Relationship Id="rId8" Type="http://schemas.openxmlformats.org/officeDocument/2006/relationships/image" Target="../media/image16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customXml" Target="../ink/ink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customXml" Target="../ink/ink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39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customXml" Target="../ink/ink41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macmap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customXml" Target="../ink/ink43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demap.org/Index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mfin.gov.rs/upload/media/gFs2zi_63ac1b38660c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81AE9D-389E-2CF5-733B-29156F1C48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/>
              <a:t>Korišćenje ITC TradeMap-a u analizi izvoza voća i povrća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88290D-08B5-C141-0E15-6FD5541E4C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Zlatko Jovanović, MBA</a:t>
            </a:r>
          </a:p>
          <a:p>
            <a:r>
              <a:rPr lang="sr-Latn-RS" dirty="0" err="1"/>
              <a:t>Farming</a:t>
            </a:r>
            <a:r>
              <a:rPr lang="sr-Latn-RS" dirty="0"/>
              <a:t> </a:t>
            </a:r>
            <a:r>
              <a:rPr lang="sr-Latn-RS" dirty="0" err="1"/>
              <a:t>Eastern</a:t>
            </a:r>
            <a:r>
              <a:rPr lang="sr-Latn-RS" dirty="0"/>
              <a:t> </a:t>
            </a:r>
            <a:r>
              <a:rPr lang="sr-Latn-RS" dirty="0" err="1"/>
              <a:t>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4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BD3145-794B-96CC-2DE5-75918E4B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78818" cy="911018"/>
          </a:xfrm>
        </p:spPr>
        <p:txBody>
          <a:bodyPr>
            <a:normAutofit/>
          </a:bodyPr>
          <a:lstStyle/>
          <a:p>
            <a:r>
              <a:rPr lang="sr-Latn-RS" dirty="0"/>
              <a:t>Rezultati pretrage…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EF5CEA-67D4-77B1-BEA0-DFBEF58FA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="" xmlns:a16="http://schemas.microsoft.com/office/drawing/2014/main" id="{5A311BA2-E108-AB3B-E5A5-5D0DD96D7A9F}"/>
                  </a:ext>
                </a:extLst>
              </p14:cNvPr>
              <p14:cNvContentPartPr/>
              <p14:nvPr/>
            </p14:nvContentPartPr>
            <p14:xfrm>
              <a:off x="3565033" y="3112036"/>
              <a:ext cx="10080" cy="25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311BA2-E108-AB3B-E5A5-5D0DD96D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033" y="3103396"/>
                <a:ext cx="2772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CCAC327-66F9-0685-3F0A-B6B3B6DDCF32}"/>
              </a:ext>
            </a:extLst>
          </p:cNvPr>
          <p:cNvGrpSpPr/>
          <p:nvPr/>
        </p:nvGrpSpPr>
        <p:grpSpPr>
          <a:xfrm>
            <a:off x="226231" y="1138087"/>
            <a:ext cx="11879640" cy="5583626"/>
            <a:chOff x="377233" y="1196810"/>
            <a:chExt cx="11879640" cy="5583626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9AB6C905-C188-FCFE-3E52-7525569B19ED}"/>
                </a:ext>
              </a:extLst>
            </p:cNvPr>
            <p:cNvGrpSpPr/>
            <p:nvPr/>
          </p:nvGrpSpPr>
          <p:grpSpPr>
            <a:xfrm>
              <a:off x="506539" y="1196810"/>
              <a:ext cx="11471598" cy="5296064"/>
              <a:chOff x="506539" y="1196810"/>
              <a:chExt cx="11471598" cy="5296064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E1F5CF08-359A-DD75-D765-482870585CD4}"/>
                  </a:ext>
                </a:extLst>
              </p:cNvPr>
              <p:cNvGrpSpPr/>
              <p:nvPr/>
            </p:nvGrpSpPr>
            <p:grpSpPr>
              <a:xfrm>
                <a:off x="506539" y="1196810"/>
                <a:ext cx="11471598" cy="5296064"/>
                <a:chOff x="506539" y="1196810"/>
                <a:chExt cx="11471598" cy="5296064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="" xmlns:a16="http://schemas.microsoft.com/office/drawing/2014/main" id="{4BB26670-C6E1-BFEF-19CD-22C067288C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6539" y="1196810"/>
                  <a:ext cx="11471598" cy="5296064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8" name="Ink 7">
                      <a:extLst>
                        <a:ext uri="{FF2B5EF4-FFF2-40B4-BE49-F238E27FC236}">
                          <a16:creationId xmlns="" xmlns:a16="http://schemas.microsoft.com/office/drawing/2014/main" id="{4C996EF9-40C7-6CDC-D0BE-F2C2319296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55756" y="1808165"/>
                    <a:ext cx="1862280" cy="6480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4C996EF9-40C7-6CDC-D0BE-F2C23192967A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3547116" y="1799165"/>
                      <a:ext cx="1879920" cy="824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Ink 8">
                    <a:extLst>
                      <a:ext uri="{FF2B5EF4-FFF2-40B4-BE49-F238E27FC236}">
                        <a16:creationId xmlns="" xmlns:a16="http://schemas.microsoft.com/office/drawing/2014/main" id="{BAFC5F83-E088-FE1A-229E-8F3094C944A5}"/>
                      </a:ext>
                    </a:extLst>
                  </p14:cNvPr>
                  <p14:cNvContentPartPr/>
                  <p14:nvPr/>
                </p14:nvContentPartPr>
                <p14:xfrm>
                  <a:off x="7786077" y="1810685"/>
                  <a:ext cx="1517760" cy="298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BAFC5F83-E088-FE1A-229E-8F3094C944A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777077" y="1802045"/>
                    <a:ext cx="1535400" cy="47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6223B777-C2B2-5F7F-97DD-D94C0D7A0DC4}"/>
                </a:ext>
              </a:extLst>
            </p:cNvPr>
            <p:cNvGrpSpPr/>
            <p:nvPr/>
          </p:nvGrpSpPr>
          <p:grpSpPr>
            <a:xfrm>
              <a:off x="377233" y="4653916"/>
              <a:ext cx="1979280" cy="2126520"/>
              <a:chOff x="377233" y="4653916"/>
              <a:chExt cx="1979280" cy="2126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0" name="Ink 9">
                    <a:extLst>
                      <a:ext uri="{FF2B5EF4-FFF2-40B4-BE49-F238E27FC236}">
                        <a16:creationId xmlns="" xmlns:a16="http://schemas.microsoft.com/office/drawing/2014/main" id="{D3B88905-BEE8-E744-6757-3D0A43B36AF7}"/>
                      </a:ext>
                    </a:extLst>
                  </p14:cNvPr>
                  <p14:cNvContentPartPr/>
                  <p14:nvPr/>
                </p14:nvContentPartPr>
                <p14:xfrm>
                  <a:off x="1449673" y="6444916"/>
                  <a:ext cx="360" cy="18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D3B88905-BEE8-E744-6757-3D0A43B36AF7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440673" y="6436276"/>
                    <a:ext cx="18000" cy="1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1" name="Ink 10">
                    <a:extLst>
                      <a:ext uri="{FF2B5EF4-FFF2-40B4-BE49-F238E27FC236}">
                        <a16:creationId xmlns="" xmlns:a16="http://schemas.microsoft.com/office/drawing/2014/main" id="{62871019-76C9-7197-85CC-7B4E23578EF0}"/>
                      </a:ext>
                    </a:extLst>
                  </p14:cNvPr>
                  <p14:cNvContentPartPr/>
                  <p14:nvPr/>
                </p14:nvContentPartPr>
                <p14:xfrm>
                  <a:off x="1560553" y="6446716"/>
                  <a:ext cx="360" cy="3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62871019-76C9-7197-85CC-7B4E23578EF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551913" y="64377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>
                    <a:extLst>
                      <a:ext uri="{FF2B5EF4-FFF2-40B4-BE49-F238E27FC236}">
                        <a16:creationId xmlns="" xmlns:a16="http://schemas.microsoft.com/office/drawing/2014/main" id="{2608CE63-6534-356A-A6C3-C56D590F0FE2}"/>
                      </a:ext>
                    </a:extLst>
                  </p14:cNvPr>
                  <p14:cNvContentPartPr/>
                  <p14:nvPr/>
                </p14:nvContentPartPr>
                <p14:xfrm>
                  <a:off x="1717873" y="64467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2608CE63-6534-356A-A6C3-C56D590F0FE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708873" y="64377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="" xmlns:a16="http://schemas.microsoft.com/office/drawing/2014/main" id="{0B760CB4-7D82-B0F9-9BD2-83433E5F2E09}"/>
                      </a:ext>
                    </a:extLst>
                  </p14:cNvPr>
                  <p14:cNvContentPartPr/>
                  <p14:nvPr/>
                </p14:nvContentPartPr>
                <p14:xfrm>
                  <a:off x="377233" y="4653916"/>
                  <a:ext cx="1979280" cy="21265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B760CB4-7D82-B0F9-9BD2-83433E5F2E0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68593" y="4645276"/>
                    <a:ext cx="1996920" cy="2144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50FFFB95-A9E9-E50A-A76E-FC028565C545}"/>
                </a:ext>
              </a:extLst>
            </p:cNvPr>
            <p:cNvGrpSpPr/>
            <p:nvPr/>
          </p:nvGrpSpPr>
          <p:grpSpPr>
            <a:xfrm>
              <a:off x="2705713" y="3038236"/>
              <a:ext cx="325800" cy="436320"/>
              <a:chOff x="2705713" y="3038236"/>
              <a:chExt cx="325800" cy="43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5" name="Ink 14">
                    <a:extLst>
                      <a:ext uri="{FF2B5EF4-FFF2-40B4-BE49-F238E27FC236}">
                        <a16:creationId xmlns="" xmlns:a16="http://schemas.microsoft.com/office/drawing/2014/main" id="{132F1830-7C57-1DB0-D1B7-13DF701FDD44}"/>
                      </a:ext>
                    </a:extLst>
                  </p14:cNvPr>
                  <p14:cNvContentPartPr/>
                  <p14:nvPr/>
                </p14:nvContentPartPr>
                <p14:xfrm>
                  <a:off x="2837113" y="3038236"/>
                  <a:ext cx="45360" cy="3502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32F1830-7C57-1DB0-D1B7-13DF701FDD4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828113" y="3029596"/>
                    <a:ext cx="63000" cy="3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6" name="Ink 15">
                    <a:extLst>
                      <a:ext uri="{FF2B5EF4-FFF2-40B4-BE49-F238E27FC236}">
                        <a16:creationId xmlns="" xmlns:a16="http://schemas.microsoft.com/office/drawing/2014/main" id="{AF6A8B08-13D0-7E45-460A-422C54547256}"/>
                      </a:ext>
                    </a:extLst>
                  </p14:cNvPr>
                  <p14:cNvContentPartPr/>
                  <p14:nvPr/>
                </p14:nvContentPartPr>
                <p14:xfrm>
                  <a:off x="2705713" y="3335956"/>
                  <a:ext cx="325800" cy="1386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F6A8B08-13D0-7E45-460A-422C5454725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697073" y="3326956"/>
                    <a:ext cx="343440" cy="156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="" xmlns:a16="http://schemas.microsoft.com/office/drawing/2014/main" id="{3F2D45D6-7DE8-8247-AE27-F9C87D271C0F}"/>
                    </a:ext>
                  </a:extLst>
                </p14:cNvPr>
                <p14:cNvContentPartPr/>
                <p14:nvPr/>
              </p14:nvContentPartPr>
              <p14:xfrm>
                <a:off x="3444793" y="3266476"/>
                <a:ext cx="292680" cy="19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F2D45D6-7DE8-8247-AE27-F9C87D271C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35793" y="3257476"/>
                  <a:ext cx="310320" cy="20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E7B1CAA8-54D9-0E6F-BFEF-E960776B42CC}"/>
                </a:ext>
              </a:extLst>
            </p:cNvPr>
            <p:cNvGrpSpPr/>
            <p:nvPr/>
          </p:nvGrpSpPr>
          <p:grpSpPr>
            <a:xfrm>
              <a:off x="4054633" y="3130396"/>
              <a:ext cx="234720" cy="363240"/>
              <a:chOff x="4054633" y="3130396"/>
              <a:chExt cx="234720" cy="363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0" name="Ink 19">
                    <a:extLst>
                      <a:ext uri="{FF2B5EF4-FFF2-40B4-BE49-F238E27FC236}">
                        <a16:creationId xmlns="" xmlns:a16="http://schemas.microsoft.com/office/drawing/2014/main" id="{B6FD39C1-3BA4-6D86-CD63-F0B789800A2D}"/>
                      </a:ext>
                    </a:extLst>
                  </p14:cNvPr>
                  <p14:cNvContentPartPr/>
                  <p14:nvPr/>
                </p14:nvContentPartPr>
                <p14:xfrm>
                  <a:off x="4155793" y="3130396"/>
                  <a:ext cx="10440" cy="2581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B6FD39C1-3BA4-6D86-CD63-F0B789800A2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47153" y="3121756"/>
                    <a:ext cx="28080" cy="27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1" name="Ink 20">
                    <a:extLst>
                      <a:ext uri="{FF2B5EF4-FFF2-40B4-BE49-F238E27FC236}">
                        <a16:creationId xmlns="" xmlns:a16="http://schemas.microsoft.com/office/drawing/2014/main" id="{1A4F48C8-4D19-3F47-9376-AE71DB37FC7A}"/>
                      </a:ext>
                    </a:extLst>
                  </p14:cNvPr>
                  <p14:cNvContentPartPr/>
                  <p14:nvPr/>
                </p14:nvContentPartPr>
                <p14:xfrm>
                  <a:off x="4054633" y="3334156"/>
                  <a:ext cx="234720" cy="1594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A4F48C8-4D19-3F47-9376-AE71DB37FC7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045993" y="3325516"/>
                    <a:ext cx="252360" cy="177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CC08E98B-7788-D7E8-1A61-2BA9BAB7C571}"/>
                </a:ext>
              </a:extLst>
            </p:cNvPr>
            <p:cNvGrpSpPr/>
            <p:nvPr/>
          </p:nvGrpSpPr>
          <p:grpSpPr>
            <a:xfrm>
              <a:off x="4590313" y="3195556"/>
              <a:ext cx="211320" cy="352440"/>
              <a:chOff x="4590313" y="3195556"/>
              <a:chExt cx="211320" cy="35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3" name="Ink 22">
                    <a:extLst>
                      <a:ext uri="{FF2B5EF4-FFF2-40B4-BE49-F238E27FC236}">
                        <a16:creationId xmlns="" xmlns:a16="http://schemas.microsoft.com/office/drawing/2014/main" id="{04BCA503-03CA-FAFE-2521-CDC8780CE9A6}"/>
                      </a:ext>
                    </a:extLst>
                  </p14:cNvPr>
                  <p14:cNvContentPartPr/>
                  <p14:nvPr/>
                </p14:nvContentPartPr>
                <p14:xfrm>
                  <a:off x="4672753" y="3195556"/>
                  <a:ext cx="10800" cy="2577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4BCA503-03CA-FAFE-2521-CDC8780CE9A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663753" y="3186556"/>
                    <a:ext cx="28440" cy="27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4" name="Ink 23">
                    <a:extLst>
                      <a:ext uri="{FF2B5EF4-FFF2-40B4-BE49-F238E27FC236}">
                        <a16:creationId xmlns="" xmlns:a16="http://schemas.microsoft.com/office/drawing/2014/main" id="{03A64F91-F663-8BBA-A332-7017F4BB502F}"/>
                      </a:ext>
                    </a:extLst>
                  </p14:cNvPr>
                  <p14:cNvContentPartPr/>
                  <p14:nvPr/>
                </p14:nvContentPartPr>
                <p14:xfrm>
                  <a:off x="4590313" y="3398596"/>
                  <a:ext cx="211320" cy="1494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03A64F91-F663-8BBA-A332-7017F4BB502F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581673" y="3389596"/>
                    <a:ext cx="228960" cy="167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867E6553-03BA-B74E-B7D5-18F19C04F406}"/>
                </a:ext>
              </a:extLst>
            </p:cNvPr>
            <p:cNvGrpSpPr/>
            <p:nvPr/>
          </p:nvGrpSpPr>
          <p:grpSpPr>
            <a:xfrm>
              <a:off x="5772193" y="3075316"/>
              <a:ext cx="764640" cy="488160"/>
              <a:chOff x="5772193" y="3075316"/>
              <a:chExt cx="764640" cy="488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Ink 25">
                    <a:extLst>
                      <a:ext uri="{FF2B5EF4-FFF2-40B4-BE49-F238E27FC236}">
                        <a16:creationId xmlns="" xmlns:a16="http://schemas.microsoft.com/office/drawing/2014/main" id="{4396E99B-7553-034A-4085-4428B6B15907}"/>
                      </a:ext>
                    </a:extLst>
                  </p14:cNvPr>
                  <p14:cNvContentPartPr/>
                  <p14:nvPr/>
                </p14:nvContentPartPr>
                <p14:xfrm>
                  <a:off x="5855353" y="3093676"/>
                  <a:ext cx="30600" cy="3409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396E99B-7553-034A-4085-4428B6B1590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846713" y="3085036"/>
                    <a:ext cx="48240" cy="35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="" xmlns:a16="http://schemas.microsoft.com/office/drawing/2014/main" id="{9A443E8C-EA7A-543B-31FB-79FF19F5235D}"/>
                      </a:ext>
                    </a:extLst>
                  </p14:cNvPr>
                  <p14:cNvContentPartPr/>
                  <p14:nvPr/>
                </p14:nvContentPartPr>
                <p14:xfrm>
                  <a:off x="5772193" y="3359716"/>
                  <a:ext cx="247320" cy="2037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A443E8C-EA7A-543B-31FB-79FF19F5235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763553" y="3350716"/>
                    <a:ext cx="264960" cy="22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9" name="Ink 28">
                    <a:extLst>
                      <a:ext uri="{FF2B5EF4-FFF2-40B4-BE49-F238E27FC236}">
                        <a16:creationId xmlns="" xmlns:a16="http://schemas.microsoft.com/office/drawing/2014/main" id="{265C1045-91E1-C14D-5BB7-7A68F85E16E4}"/>
                      </a:ext>
                    </a:extLst>
                  </p14:cNvPr>
                  <p14:cNvContentPartPr/>
                  <p14:nvPr/>
                </p14:nvContentPartPr>
                <p14:xfrm>
                  <a:off x="6364393" y="3075316"/>
                  <a:ext cx="18360" cy="3038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65C1045-91E1-C14D-5BB7-7A68F85E16E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355393" y="3066676"/>
                    <a:ext cx="36000" cy="32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0" name="Ink 29">
                    <a:extLst>
                      <a:ext uri="{FF2B5EF4-FFF2-40B4-BE49-F238E27FC236}">
                        <a16:creationId xmlns="" xmlns:a16="http://schemas.microsoft.com/office/drawing/2014/main" id="{47E376B8-D90F-59CC-488B-9115A48D3BCE}"/>
                      </a:ext>
                    </a:extLst>
                  </p14:cNvPr>
                  <p14:cNvContentPartPr/>
                  <p14:nvPr/>
                </p14:nvContentPartPr>
                <p14:xfrm>
                  <a:off x="6261793" y="3306436"/>
                  <a:ext cx="275040" cy="1321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47E376B8-D90F-59CC-488B-9115A48D3BCE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253153" y="3297436"/>
                    <a:ext cx="292680" cy="149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="" xmlns:a16="http://schemas.microsoft.com/office/drawing/2014/main" id="{D47A62F9-73BA-763E-62B5-D5FB64B95C0B}"/>
                    </a:ext>
                  </a:extLst>
                </p14:cNvPr>
                <p14:cNvContentPartPr/>
                <p14:nvPr/>
              </p14:nvContentPartPr>
              <p14:xfrm>
                <a:off x="11314033" y="3397876"/>
                <a:ext cx="942840" cy="3208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47A62F9-73BA-763E-62B5-D5FB64B95C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05393" y="3389236"/>
                  <a:ext cx="960480" cy="322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430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8319FD-3DDA-325B-D89C-04FAD033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Grafički prikaz - mapa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26B0D5D-D852-2125-F9A2-36A439C3EB73}"/>
              </a:ext>
            </a:extLst>
          </p:cNvPr>
          <p:cNvGrpSpPr/>
          <p:nvPr/>
        </p:nvGrpSpPr>
        <p:grpSpPr>
          <a:xfrm>
            <a:off x="1843174" y="1236436"/>
            <a:ext cx="8505652" cy="5340709"/>
            <a:chOff x="1843174" y="1236436"/>
            <a:chExt cx="8505652" cy="534070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E481A88-AE10-D254-8210-B70E681EF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3174" y="1330471"/>
              <a:ext cx="8505652" cy="524667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="" xmlns:a16="http://schemas.microsoft.com/office/drawing/2014/main" id="{E722A593-1E1B-F8E5-675D-0730D569CF1D}"/>
                    </a:ext>
                  </a:extLst>
                </p14:cNvPr>
                <p14:cNvContentPartPr/>
                <p14:nvPr/>
              </p14:nvContentPartPr>
              <p14:xfrm>
                <a:off x="2160313" y="1236436"/>
                <a:ext cx="954360" cy="62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22A593-1E1B-F8E5-675D-0730D569CF1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51313" y="1227796"/>
                  <a:ext cx="972000" cy="647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6666D46-A459-D6EB-FDB0-BF8F59AB71D5}"/>
                </a:ext>
              </a:extLst>
            </p:cNvPr>
            <p:cNvGrpSpPr/>
            <p:nvPr/>
          </p:nvGrpSpPr>
          <p:grpSpPr>
            <a:xfrm>
              <a:off x="8779993" y="2733676"/>
              <a:ext cx="336600" cy="213840"/>
              <a:chOff x="8779993" y="2733676"/>
              <a:chExt cx="336600" cy="21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Ink 6">
                    <a:extLst>
                      <a:ext uri="{FF2B5EF4-FFF2-40B4-BE49-F238E27FC236}">
                        <a16:creationId xmlns="" xmlns:a16="http://schemas.microsoft.com/office/drawing/2014/main" id="{A79E5F9C-2FA2-D222-6165-5AAE7C242ED0}"/>
                      </a:ext>
                    </a:extLst>
                  </p14:cNvPr>
                  <p14:cNvContentPartPr/>
                  <p14:nvPr/>
                </p14:nvContentPartPr>
                <p14:xfrm>
                  <a:off x="8827153" y="2733676"/>
                  <a:ext cx="289440" cy="18180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A79E5F9C-2FA2-D222-6165-5AAE7C242ED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818153" y="2724676"/>
                    <a:ext cx="307080" cy="19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Ink 7">
                    <a:extLst>
                      <a:ext uri="{FF2B5EF4-FFF2-40B4-BE49-F238E27FC236}">
                        <a16:creationId xmlns="" xmlns:a16="http://schemas.microsoft.com/office/drawing/2014/main" id="{4FC27179-7E49-0133-AB0D-C96DB8D20727}"/>
                      </a:ext>
                    </a:extLst>
                  </p14:cNvPr>
                  <p14:cNvContentPartPr/>
                  <p14:nvPr/>
                </p14:nvContentPartPr>
                <p14:xfrm>
                  <a:off x="8779993" y="2862916"/>
                  <a:ext cx="96120" cy="846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4FC27179-7E49-0133-AB0D-C96DB8D2072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771353" y="2853916"/>
                    <a:ext cx="113760" cy="102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C474597B-7A71-CAC0-F59E-A93ED81FFD06}"/>
                </a:ext>
              </a:extLst>
            </p:cNvPr>
            <p:cNvGrpSpPr/>
            <p:nvPr/>
          </p:nvGrpSpPr>
          <p:grpSpPr>
            <a:xfrm>
              <a:off x="6972793" y="3130396"/>
              <a:ext cx="140760" cy="203040"/>
              <a:chOff x="6972793" y="3130396"/>
              <a:chExt cx="140760" cy="20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0" name="Ink 9">
                    <a:extLst>
                      <a:ext uri="{FF2B5EF4-FFF2-40B4-BE49-F238E27FC236}">
                        <a16:creationId xmlns="" xmlns:a16="http://schemas.microsoft.com/office/drawing/2014/main" id="{41EFB32F-16A8-9FC8-4A28-FB6D817EE26D}"/>
                      </a:ext>
                    </a:extLst>
                  </p14:cNvPr>
                  <p14:cNvContentPartPr/>
                  <p14:nvPr/>
                </p14:nvContentPartPr>
                <p14:xfrm>
                  <a:off x="6972793" y="3130396"/>
                  <a:ext cx="89280" cy="1699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1EFB32F-16A8-9FC8-4A28-FB6D817EE26D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964153" y="3121756"/>
                    <a:ext cx="106920" cy="18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1" name="Ink 10">
                    <a:extLst>
                      <a:ext uri="{FF2B5EF4-FFF2-40B4-BE49-F238E27FC236}">
                        <a16:creationId xmlns="" xmlns:a16="http://schemas.microsoft.com/office/drawing/2014/main" id="{63B14D27-BBB9-DF9F-77BC-C257175CE6A4}"/>
                      </a:ext>
                    </a:extLst>
                  </p14:cNvPr>
                  <p14:cNvContentPartPr/>
                  <p14:nvPr/>
                </p14:nvContentPartPr>
                <p14:xfrm>
                  <a:off x="7000873" y="3233356"/>
                  <a:ext cx="112680" cy="10008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63B14D27-BBB9-DF9F-77BC-C257175CE6A4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991873" y="3224356"/>
                    <a:ext cx="130320" cy="117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4670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2353D-D542-FCCB-290A-898B74C7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Tabela, godišnje vremenske serije… čuvanje kao Excel dokument.</a:t>
            </a:r>
            <a:endParaRPr lang="en-US" sz="3600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2290143-231C-66EA-0C23-A0ABC9D4135E}"/>
              </a:ext>
            </a:extLst>
          </p:cNvPr>
          <p:cNvGrpSpPr/>
          <p:nvPr/>
        </p:nvGrpSpPr>
        <p:grpSpPr>
          <a:xfrm>
            <a:off x="611377" y="1540585"/>
            <a:ext cx="11462999" cy="4952290"/>
            <a:chOff x="720434" y="1540585"/>
            <a:chExt cx="11462999" cy="495229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6E8D439-0BFC-E637-1FEA-819BBF9D2213}"/>
                </a:ext>
              </a:extLst>
            </p:cNvPr>
            <p:cNvGrpSpPr/>
            <p:nvPr/>
          </p:nvGrpSpPr>
          <p:grpSpPr>
            <a:xfrm>
              <a:off x="720434" y="1540585"/>
              <a:ext cx="11462999" cy="4952290"/>
              <a:chOff x="720434" y="1540585"/>
              <a:chExt cx="11462999" cy="4952290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93E6238B-830C-7F05-5D82-5AB1E9492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0434" y="1540585"/>
                <a:ext cx="11185237" cy="4952290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6" name="Ink 5">
                    <a:extLst>
                      <a:ext uri="{FF2B5EF4-FFF2-40B4-BE49-F238E27FC236}">
                        <a16:creationId xmlns="" xmlns:a16="http://schemas.microsoft.com/office/drawing/2014/main" id="{D7F6D5BF-3089-A569-1367-1EB1A8F87B91}"/>
                      </a:ext>
                    </a:extLst>
                  </p14:cNvPr>
                  <p14:cNvContentPartPr/>
                  <p14:nvPr/>
                </p14:nvContentPartPr>
                <p14:xfrm>
                  <a:off x="1188673" y="3268996"/>
                  <a:ext cx="512640" cy="4273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D7F6D5BF-3089-A569-1367-1EB1A8F87B91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80033" y="3259996"/>
                    <a:ext cx="530280" cy="44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Ink 6">
                    <a:extLst>
                      <a:ext uri="{FF2B5EF4-FFF2-40B4-BE49-F238E27FC236}">
                        <a16:creationId xmlns="" xmlns:a16="http://schemas.microsoft.com/office/drawing/2014/main" id="{AFFD0D5C-C0AC-8036-4843-C83511D8BE95}"/>
                      </a:ext>
                    </a:extLst>
                  </p14:cNvPr>
                  <p14:cNvContentPartPr/>
                  <p14:nvPr/>
                </p14:nvContentPartPr>
                <p14:xfrm>
                  <a:off x="3198193" y="2206276"/>
                  <a:ext cx="1605600" cy="5007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AFFD0D5C-C0AC-8036-4843-C83511D8BE9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189193" y="2197636"/>
                    <a:ext cx="1623240" cy="51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Ink 8">
                    <a:extLst>
                      <a:ext uri="{FF2B5EF4-FFF2-40B4-BE49-F238E27FC236}">
                        <a16:creationId xmlns="" xmlns:a16="http://schemas.microsoft.com/office/drawing/2014/main" id="{F16B0795-AAB4-F960-8129-DFE72EDCF7F5}"/>
                      </a:ext>
                    </a:extLst>
                  </p14:cNvPr>
                  <p14:cNvContentPartPr/>
                  <p14:nvPr/>
                </p14:nvContentPartPr>
                <p14:xfrm>
                  <a:off x="4525153" y="4081516"/>
                  <a:ext cx="7658280" cy="15721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F16B0795-AAB4-F960-8129-DFE72EDCF7F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516513" y="4072516"/>
                    <a:ext cx="7675920" cy="1589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A96471B-C794-C270-9659-035050EA5B79}"/>
                </a:ext>
              </a:extLst>
            </p:cNvPr>
            <p:cNvSpPr txBox="1"/>
            <p:nvPr/>
          </p:nvSpPr>
          <p:spPr>
            <a:xfrm>
              <a:off x="886987" y="3059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A385CC1-AD3D-3D1A-63DB-3F9B77A5F183}"/>
                </a:ext>
              </a:extLst>
            </p:cNvPr>
            <p:cNvSpPr txBox="1"/>
            <p:nvPr/>
          </p:nvSpPr>
          <p:spPr>
            <a:xfrm>
              <a:off x="2922418" y="24566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78FE2684-82A6-9AC4-5D90-1F4B21FD5473}"/>
                </a:ext>
              </a:extLst>
            </p:cNvPr>
            <p:cNvGrpSpPr/>
            <p:nvPr/>
          </p:nvGrpSpPr>
          <p:grpSpPr>
            <a:xfrm>
              <a:off x="1031430" y="3707587"/>
              <a:ext cx="310320" cy="111240"/>
              <a:chOff x="1031430" y="3707587"/>
              <a:chExt cx="310320" cy="111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4" name="Ink 13">
                    <a:extLst>
                      <a:ext uri="{FF2B5EF4-FFF2-40B4-BE49-F238E27FC236}">
                        <a16:creationId xmlns="" xmlns:a16="http://schemas.microsoft.com/office/drawing/2014/main" id="{4C7A6AD3-3A16-39F8-A41B-205EE283E27A}"/>
                      </a:ext>
                    </a:extLst>
                  </p14:cNvPr>
                  <p14:cNvContentPartPr/>
                  <p14:nvPr/>
                </p14:nvContentPartPr>
                <p14:xfrm>
                  <a:off x="1031430" y="3740707"/>
                  <a:ext cx="293040" cy="428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4C7A6AD3-3A16-39F8-A41B-205EE283E27A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022430" y="3731707"/>
                    <a:ext cx="31068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5" name="Ink 14">
                    <a:extLst>
                      <a:ext uri="{FF2B5EF4-FFF2-40B4-BE49-F238E27FC236}">
                        <a16:creationId xmlns="" xmlns:a16="http://schemas.microsoft.com/office/drawing/2014/main" id="{5C09BCA0-0D12-4D8E-D65F-25BF27D3A365}"/>
                      </a:ext>
                    </a:extLst>
                  </p14:cNvPr>
                  <p14:cNvContentPartPr/>
                  <p14:nvPr/>
                </p14:nvContentPartPr>
                <p14:xfrm>
                  <a:off x="1237350" y="3707587"/>
                  <a:ext cx="104400" cy="11124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C09BCA0-0D12-4D8E-D65F-25BF27D3A36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228710" y="3698947"/>
                    <a:ext cx="12204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78B4C2E-C778-71FE-9774-4C17D7E849E1}"/>
                </a:ext>
              </a:extLst>
            </p:cNvPr>
            <p:cNvSpPr txBox="1"/>
            <p:nvPr/>
          </p:nvSpPr>
          <p:spPr>
            <a:xfrm>
              <a:off x="780166" y="35377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63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B4DFFD-174D-79A2-4715-7663066E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99" y="355600"/>
            <a:ext cx="8007928" cy="443346"/>
          </a:xfrm>
        </p:spPr>
        <p:txBody>
          <a:bodyPr>
            <a:normAutofit fontScale="90000"/>
          </a:bodyPr>
          <a:lstStyle/>
          <a:p>
            <a:r>
              <a:rPr lang="sr-Latn-RS" dirty="0"/>
              <a:t>Excel dokument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003B217-DA6D-D924-EA9C-F5BE010542D4}"/>
              </a:ext>
            </a:extLst>
          </p:cNvPr>
          <p:cNvGrpSpPr/>
          <p:nvPr/>
        </p:nvGrpSpPr>
        <p:grpSpPr>
          <a:xfrm>
            <a:off x="924790" y="1080653"/>
            <a:ext cx="10029538" cy="5504602"/>
            <a:chOff x="924790" y="1080653"/>
            <a:chExt cx="10029538" cy="550460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45D496B-3271-145A-8570-065D352D9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790" y="1080653"/>
              <a:ext cx="10029538" cy="550460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42CFF39-9CB7-B9B7-DF57-EEEBA6EFA279}"/>
                </a:ext>
              </a:extLst>
            </p:cNvPr>
            <p:cNvSpPr txBox="1"/>
            <p:nvPr/>
          </p:nvSpPr>
          <p:spPr>
            <a:xfrm>
              <a:off x="3361305" y="3177308"/>
              <a:ext cx="4054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solidFill>
                    <a:srgbClr val="FF0000"/>
                  </a:solidFill>
                </a:rPr>
                <a:t>Obratiti pažnju na jedinice mere, valute…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481B2F96-640F-19F0-9C90-408A57894021}"/>
                </a:ext>
              </a:extLst>
            </p:cNvPr>
            <p:cNvGrpSpPr/>
            <p:nvPr/>
          </p:nvGrpSpPr>
          <p:grpSpPr>
            <a:xfrm>
              <a:off x="2681670" y="3455587"/>
              <a:ext cx="660960" cy="108000"/>
              <a:chOff x="2681670" y="3455587"/>
              <a:chExt cx="660960" cy="108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9" name="Ink 8">
                    <a:extLst>
                      <a:ext uri="{FF2B5EF4-FFF2-40B4-BE49-F238E27FC236}">
                        <a16:creationId xmlns="" xmlns:a16="http://schemas.microsoft.com/office/drawing/2014/main" id="{459993F6-6EF8-1A6E-CBF8-ED54500754D1}"/>
                      </a:ext>
                    </a:extLst>
                  </p14:cNvPr>
                  <p14:cNvContentPartPr/>
                  <p14:nvPr/>
                </p14:nvContentPartPr>
                <p14:xfrm>
                  <a:off x="2709390" y="3489427"/>
                  <a:ext cx="633240" cy="1800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459993F6-6EF8-1A6E-CBF8-ED54500754D1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700390" y="3480427"/>
                    <a:ext cx="65088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0" name="Ink 9">
                    <a:extLst>
                      <a:ext uri="{FF2B5EF4-FFF2-40B4-BE49-F238E27FC236}">
                        <a16:creationId xmlns="" xmlns:a16="http://schemas.microsoft.com/office/drawing/2014/main" id="{18783FBB-AD63-57E9-1185-7D2B3C3F7382}"/>
                      </a:ext>
                    </a:extLst>
                  </p14:cNvPr>
                  <p14:cNvContentPartPr/>
                  <p14:nvPr/>
                </p14:nvContentPartPr>
                <p14:xfrm>
                  <a:off x="2681670" y="3455587"/>
                  <a:ext cx="105480" cy="1080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18783FBB-AD63-57E9-1185-7D2B3C3F738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72670" y="3446947"/>
                    <a:ext cx="123120" cy="125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8912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F44C4D-E435-26B7-CE59-4C6FA435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Drugi alati na ITC internet stranici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36395A9-2C5F-9035-0215-873329974231}"/>
              </a:ext>
            </a:extLst>
          </p:cNvPr>
          <p:cNvGrpSpPr/>
          <p:nvPr/>
        </p:nvGrpSpPr>
        <p:grpSpPr>
          <a:xfrm>
            <a:off x="1561401" y="1598408"/>
            <a:ext cx="9069198" cy="5052791"/>
            <a:chOff x="1561401" y="1598408"/>
            <a:chExt cx="9069198" cy="505279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5E2AED5-2944-7370-6E1B-C38D51D1B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r="53698" b="8280"/>
            <a:stretch/>
          </p:blipFill>
          <p:spPr>
            <a:xfrm>
              <a:off x="1561401" y="1598408"/>
              <a:ext cx="9069198" cy="5052791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17BBB3C-062A-7ECE-9737-10A0AD85D132}"/>
                </a:ext>
              </a:extLst>
            </p:cNvPr>
            <p:cNvGrpSpPr/>
            <p:nvPr/>
          </p:nvGrpSpPr>
          <p:grpSpPr>
            <a:xfrm>
              <a:off x="4969470" y="2985787"/>
              <a:ext cx="1680480" cy="519840"/>
              <a:chOff x="4969470" y="2985787"/>
              <a:chExt cx="1680480" cy="51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6" name="Ink 5">
                    <a:extLst>
                      <a:ext uri="{FF2B5EF4-FFF2-40B4-BE49-F238E27FC236}">
                        <a16:creationId xmlns="" xmlns:a16="http://schemas.microsoft.com/office/drawing/2014/main" id="{295075B7-3641-12ED-E4C7-B580C7791DF9}"/>
                      </a:ext>
                    </a:extLst>
                  </p14:cNvPr>
                  <p14:cNvContentPartPr/>
                  <p14:nvPr/>
                </p14:nvContentPartPr>
                <p14:xfrm>
                  <a:off x="4969470" y="2985787"/>
                  <a:ext cx="1096560" cy="3776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295075B7-3641-12ED-E4C7-B580C7791DF9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960470" y="2977147"/>
                    <a:ext cx="1114200" cy="39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Ink 6">
                    <a:extLst>
                      <a:ext uri="{FF2B5EF4-FFF2-40B4-BE49-F238E27FC236}">
                        <a16:creationId xmlns="" xmlns:a16="http://schemas.microsoft.com/office/drawing/2014/main" id="{2BB13068-97CB-F1EE-9C0A-0DB08DF5FBE1}"/>
                      </a:ext>
                    </a:extLst>
                  </p14:cNvPr>
                  <p14:cNvContentPartPr/>
                  <p14:nvPr/>
                </p14:nvContentPartPr>
                <p14:xfrm>
                  <a:off x="6341790" y="3447307"/>
                  <a:ext cx="308160" cy="172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2BB13068-97CB-F1EE-9C0A-0DB08DF5FBE1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333150" y="3438307"/>
                    <a:ext cx="32580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Ink 7">
                    <a:extLst>
                      <a:ext uri="{FF2B5EF4-FFF2-40B4-BE49-F238E27FC236}">
                        <a16:creationId xmlns="" xmlns:a16="http://schemas.microsoft.com/office/drawing/2014/main" id="{D055B365-2400-EE91-3317-7E0A01D7D14A}"/>
                      </a:ext>
                    </a:extLst>
                  </p14:cNvPr>
                  <p14:cNvContentPartPr/>
                  <p14:nvPr/>
                </p14:nvContentPartPr>
                <p14:xfrm>
                  <a:off x="6285630" y="3388627"/>
                  <a:ext cx="73080" cy="1170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D055B365-2400-EE91-3317-7E0A01D7D14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276990" y="3379627"/>
                    <a:ext cx="90720" cy="13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8729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EFC334-877F-4284-CD2B-39848A00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Market Access </a:t>
            </a:r>
            <a:r>
              <a:rPr lang="sr-Latn-RS" dirty="0" err="1"/>
              <a:t>Map</a:t>
            </a:r>
            <a:r>
              <a:rPr lang="sr-Latn-RS" dirty="0"/>
              <a:t> – Alat za analizu uslova za nastup na tržištima (</a:t>
            </a:r>
            <a:r>
              <a:rPr lang="sr-Latn-RS" dirty="0">
                <a:hlinkClick r:id="rId2"/>
              </a:rPr>
              <a:t>www.macmap.org</a:t>
            </a:r>
            <a:r>
              <a:rPr lang="sr-Latn-RS" dirty="0"/>
              <a:t>)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89A328-40A5-BE12-5825-830EDE4A5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45" y="2127277"/>
            <a:ext cx="9984509" cy="37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2072C8-BEE0-B2E9-6879-86B32576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701145" cy="623166"/>
          </a:xfrm>
        </p:spPr>
        <p:txBody>
          <a:bodyPr>
            <a:normAutofit/>
          </a:bodyPr>
          <a:lstStyle/>
          <a:p>
            <a:r>
              <a:rPr lang="sr-Latn-RS" sz="3200" dirty="0"/>
              <a:t>Primer: srpske jabuke za Egipat…</a:t>
            </a:r>
            <a:endParaRPr lang="en-US" sz="320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74FEF5F-5946-782C-C100-D83B5728BC31}"/>
              </a:ext>
            </a:extLst>
          </p:cNvPr>
          <p:cNvGrpSpPr/>
          <p:nvPr/>
        </p:nvGrpSpPr>
        <p:grpSpPr>
          <a:xfrm>
            <a:off x="450272" y="803626"/>
            <a:ext cx="10321255" cy="1288349"/>
            <a:chOff x="450272" y="803626"/>
            <a:chExt cx="10321255" cy="1288349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F289D77-6984-4482-A9C7-B0059D050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272" y="988292"/>
              <a:ext cx="10321255" cy="110368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A46D25C-2F9C-7C5E-A5A6-5635FBD336B8}"/>
                </a:ext>
              </a:extLst>
            </p:cNvPr>
            <p:cNvSpPr txBox="1"/>
            <p:nvPr/>
          </p:nvSpPr>
          <p:spPr>
            <a:xfrm>
              <a:off x="450272" y="10703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FE06CCA-0972-6A52-20F7-38D4F7BA8C3C}"/>
                </a:ext>
              </a:extLst>
            </p:cNvPr>
            <p:cNvSpPr txBox="1"/>
            <p:nvPr/>
          </p:nvSpPr>
          <p:spPr>
            <a:xfrm>
              <a:off x="3245204" y="15676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E17617D-7258-9616-4C7E-463CC3E00488}"/>
                </a:ext>
              </a:extLst>
            </p:cNvPr>
            <p:cNvSpPr txBox="1"/>
            <p:nvPr/>
          </p:nvSpPr>
          <p:spPr>
            <a:xfrm>
              <a:off x="5889293" y="14396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E5C0FBF-0E95-4B1E-3A8B-CEA9D17960F0}"/>
                </a:ext>
              </a:extLst>
            </p:cNvPr>
            <p:cNvSpPr txBox="1"/>
            <p:nvPr/>
          </p:nvSpPr>
          <p:spPr>
            <a:xfrm>
              <a:off x="9514735" y="8036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solidFill>
                    <a:srgbClr val="FF0000"/>
                  </a:solidFill>
                </a:rPr>
                <a:t>4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9CA93C7-6572-F1C8-FCF3-B5CA8DB32212}"/>
              </a:ext>
            </a:extLst>
          </p:cNvPr>
          <p:cNvGrpSpPr/>
          <p:nvPr/>
        </p:nvGrpSpPr>
        <p:grpSpPr>
          <a:xfrm>
            <a:off x="293615" y="2091975"/>
            <a:ext cx="11025120" cy="4209460"/>
            <a:chOff x="293615" y="2091975"/>
            <a:chExt cx="11025120" cy="4209460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A7E74862-E89A-E781-F679-195B78A4B03A}"/>
                </a:ext>
              </a:extLst>
            </p:cNvPr>
            <p:cNvGrpSpPr/>
            <p:nvPr/>
          </p:nvGrpSpPr>
          <p:grpSpPr>
            <a:xfrm>
              <a:off x="293615" y="2091975"/>
              <a:ext cx="11025120" cy="4209460"/>
              <a:chOff x="293615" y="2091975"/>
              <a:chExt cx="11025120" cy="420946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="" xmlns:a16="http://schemas.microsoft.com/office/drawing/2014/main" id="{8C8B185A-B703-9BAE-8454-A4D413E817B7}"/>
                  </a:ext>
                </a:extLst>
              </p:cNvPr>
              <p:cNvCxnSpPr/>
              <p:nvPr/>
            </p:nvCxnSpPr>
            <p:spPr>
              <a:xfrm>
                <a:off x="3546890" y="2091975"/>
                <a:ext cx="0" cy="4243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="" xmlns:a16="http://schemas.microsoft.com/office/drawing/2014/main" id="{2758E529-1EA5-F013-A9B7-1B00328AA83D}"/>
                  </a:ext>
                </a:extLst>
              </p:cNvPr>
              <p:cNvCxnSpPr/>
              <p:nvPr/>
            </p:nvCxnSpPr>
            <p:spPr>
              <a:xfrm>
                <a:off x="7239444" y="2420544"/>
                <a:ext cx="0" cy="4243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714CEAA0-6E68-25D4-393B-21962CE63A1D}"/>
                  </a:ext>
                </a:extLst>
              </p:cNvPr>
              <p:cNvGrpSpPr/>
              <p:nvPr/>
            </p:nvGrpSpPr>
            <p:grpSpPr>
              <a:xfrm>
                <a:off x="293615" y="2776407"/>
                <a:ext cx="11025120" cy="3525028"/>
                <a:chOff x="293615" y="2776407"/>
                <a:chExt cx="11025120" cy="352502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="" xmlns:a16="http://schemas.microsoft.com/office/drawing/2014/main" id="{86D7C17C-D15C-D897-1D41-DBAEF724C8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3615" y="2776407"/>
                  <a:ext cx="5492404" cy="173663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="" xmlns:a16="http://schemas.microsoft.com/office/drawing/2014/main" id="{B01E5A4D-F50E-9643-8F7A-4195A57D29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37201" y="3092646"/>
                  <a:ext cx="4981534" cy="3208789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7C9C3BA1-B04C-41FD-CA13-4E4C3BB92302}"/>
                    </a:ext>
                  </a:extLst>
                </p:cNvPr>
                <p:cNvSpPr txBox="1"/>
                <p:nvPr/>
              </p:nvSpPr>
              <p:spPr>
                <a:xfrm>
                  <a:off x="1095054" y="4513037"/>
                  <a:ext cx="19447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r-Latn-RS" dirty="0">
                      <a:solidFill>
                        <a:srgbClr val="FF0000"/>
                      </a:solidFill>
                    </a:rPr>
                    <a:t>Carinske dažbine…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8507CB11-3489-3D8E-6562-FABB274DAA0B}"/>
                    </a:ext>
                  </a:extLst>
                </p:cNvPr>
                <p:cNvSpPr txBox="1"/>
                <p:nvPr/>
              </p:nvSpPr>
              <p:spPr>
                <a:xfrm>
                  <a:off x="9146345" y="3623455"/>
                  <a:ext cx="21723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r-Latn-RS" dirty="0">
                      <a:solidFill>
                        <a:srgbClr val="FF0000"/>
                      </a:solidFill>
                    </a:rPr>
                    <a:t>Regulatorni zahtevi…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6" name="Ink 25">
                  <a:extLst>
                    <a:ext uri="{FF2B5EF4-FFF2-40B4-BE49-F238E27FC236}">
                      <a16:creationId xmlns="" xmlns:a16="http://schemas.microsoft.com/office/drawing/2014/main" id="{0F304EE4-5459-496C-A50F-C24D61D68250}"/>
                    </a:ext>
                  </a:extLst>
                </p14:cNvPr>
                <p14:cNvContentPartPr/>
                <p14:nvPr/>
              </p14:nvContentPartPr>
              <p14:xfrm>
                <a:off x="2960670" y="4336867"/>
                <a:ext cx="421920" cy="5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304EE4-5459-496C-A50F-C24D61D682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52030" y="4328227"/>
                  <a:ext cx="439560" cy="6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1016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9354D-AF38-0455-02AD-9207F838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57" y="1875143"/>
            <a:ext cx="10515600" cy="1325563"/>
          </a:xfrm>
        </p:spPr>
        <p:txBody>
          <a:bodyPr/>
          <a:lstStyle/>
          <a:p>
            <a:pPr algn="ctr"/>
            <a:r>
              <a:rPr lang="sr-Latn-RS" dirty="0"/>
              <a:t>Hvala na pažnji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1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279756-396D-4229-1F39-6A330ACA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ITC </a:t>
            </a:r>
            <a:r>
              <a:rPr lang="sr-Latn-RS" dirty="0" err="1"/>
              <a:t>TradeMap</a:t>
            </a:r>
            <a:r>
              <a:rPr lang="sr-Latn-RS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34EF4E-709D-0B89-E68A-88E4CA3F7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evolucije</a:t>
            </a:r>
            <a:r>
              <a:rPr lang="en-US" dirty="0"/>
              <a:t> </a:t>
            </a:r>
            <a:r>
              <a:rPr lang="en-US" dirty="0" err="1"/>
              <a:t>međunarodnih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je od </a:t>
            </a:r>
            <a:r>
              <a:rPr lang="en-US" dirty="0" err="1"/>
              <a:t>suštinskog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firme</a:t>
            </a:r>
            <a:r>
              <a:rPr lang="sr-Latn-RS" dirty="0"/>
              <a:t>/proizvođače, 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sr-Latn-RS" dirty="0"/>
              <a:t>koje daju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sr-Latn-RS" dirty="0"/>
              <a:t>(npr. savetodavna služba)</a:t>
            </a:r>
            <a:r>
              <a:rPr lang="en-US" dirty="0"/>
              <a:t>. </a:t>
            </a:r>
            <a:r>
              <a:rPr lang="sr-Latn-RS" dirty="0"/>
              <a:t>F</a:t>
            </a:r>
            <a:r>
              <a:rPr lang="en-US" dirty="0" err="1"/>
              <a:t>irme</a:t>
            </a:r>
            <a:r>
              <a:rPr lang="sr-Latn-RS" dirty="0"/>
              <a:t>/proizvođači koji teže da izvoze žele da saznaju kakve su im mogućnosti na </a:t>
            </a:r>
            <a:r>
              <a:rPr lang="en-US" dirty="0" err="1"/>
              <a:t>svetsko</a:t>
            </a:r>
            <a:r>
              <a:rPr lang="sr-Latn-RS" dirty="0"/>
              <a:t>m</a:t>
            </a:r>
            <a:r>
              <a:rPr lang="en-US" dirty="0"/>
              <a:t> </a:t>
            </a:r>
            <a:r>
              <a:rPr lang="en-US" dirty="0" err="1"/>
              <a:t>tržišt</a:t>
            </a:r>
            <a:r>
              <a:rPr lang="sr-Latn-RS" dirty="0"/>
              <a:t>u</a:t>
            </a:r>
            <a:r>
              <a:rPr lang="en-US" dirty="0"/>
              <a:t>:</a:t>
            </a:r>
            <a:endParaRPr lang="sr-Latn-R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Kakva</a:t>
            </a:r>
            <a:r>
              <a:rPr lang="en-US" dirty="0"/>
              <a:t> je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svetskog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za </a:t>
            </a:r>
            <a:r>
              <a:rPr lang="en-US" dirty="0" err="1"/>
              <a:t>proizvod</a:t>
            </a:r>
            <a:r>
              <a:rPr lang="en-US" dirty="0"/>
              <a:t>?</a:t>
            </a:r>
          </a:p>
          <a:p>
            <a:r>
              <a:rPr lang="en-US" dirty="0"/>
              <a:t>Sa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državama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trguje</a:t>
            </a:r>
            <a:r>
              <a:rPr lang="en-US" dirty="0"/>
              <a:t> </a:t>
            </a:r>
            <a:r>
              <a:rPr lang="en-US" dirty="0" err="1"/>
              <a:t>moja</a:t>
            </a:r>
            <a:r>
              <a:rPr lang="en-US" dirty="0"/>
              <a:t> </a:t>
            </a:r>
            <a:r>
              <a:rPr lang="en-US" dirty="0" err="1"/>
              <a:t>zemlja</a:t>
            </a:r>
            <a:r>
              <a:rPr lang="en-US" dirty="0"/>
              <a:t>?</a:t>
            </a:r>
          </a:p>
          <a:p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mogućnosti</a:t>
            </a:r>
            <a:r>
              <a:rPr lang="en-US" dirty="0"/>
              <a:t> za </a:t>
            </a:r>
            <a:r>
              <a:rPr lang="en-US" dirty="0" err="1"/>
              <a:t>diversifikaciju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?</a:t>
            </a:r>
          </a:p>
          <a:p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tarifne</a:t>
            </a:r>
            <a:r>
              <a:rPr lang="en-US" dirty="0"/>
              <a:t> </a:t>
            </a:r>
            <a:r>
              <a:rPr lang="en-US" dirty="0" err="1"/>
              <a:t>barijere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određenom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?</a:t>
            </a:r>
          </a:p>
          <a:p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se </a:t>
            </a:r>
            <a:r>
              <a:rPr lang="en-US" dirty="0" err="1"/>
              <a:t>takmiče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određenom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globalno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2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8AA3B-C465-DF37-548C-95846D31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ITC </a:t>
            </a:r>
            <a:r>
              <a:rPr lang="sr-Latn-RS" dirty="0" err="1"/>
              <a:t>TradeMap</a:t>
            </a:r>
            <a:r>
              <a:rPr lang="sr-Latn-RS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00D5E3-A542-7939-CBA9-11FDCF967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err="1"/>
              <a:t>Instovremeno</a:t>
            </a:r>
            <a:r>
              <a:rPr lang="sr-Latn-RS" dirty="0"/>
              <a:t> institucije koje daju podršku sektoru (npr. poljoprivredi, kao što su PKS, Razvojna Agencija Srbije, Ministarstvo poljoprivrede, Savetodavna služba…) žele </a:t>
            </a:r>
            <a:r>
              <a:rPr lang="en-US" dirty="0"/>
              <a:t>da </a:t>
            </a:r>
            <a:r>
              <a:rPr lang="en-US" dirty="0" err="1"/>
              <a:t>procene</a:t>
            </a:r>
            <a:r>
              <a:rPr lang="en-US" dirty="0"/>
              <a:t> </a:t>
            </a:r>
            <a:r>
              <a:rPr lang="en-US" dirty="0" err="1"/>
              <a:t>konkurentnost</a:t>
            </a:r>
            <a:r>
              <a:rPr lang="en-US" dirty="0"/>
              <a:t> </a:t>
            </a:r>
            <a:r>
              <a:rPr lang="en-US" dirty="0" err="1"/>
              <a:t>domaćeg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sektorskog</a:t>
            </a:r>
            <a:r>
              <a:rPr lang="en-US" dirty="0"/>
              <a:t> </a:t>
            </a:r>
            <a:r>
              <a:rPr lang="en-US" dirty="0" err="1"/>
              <a:t>trgovinskog</a:t>
            </a:r>
            <a:r>
              <a:rPr lang="en-US" dirty="0"/>
              <a:t> </a:t>
            </a:r>
            <a:r>
              <a:rPr lang="en-US" dirty="0" err="1"/>
              <a:t>učinka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identifikuju</a:t>
            </a:r>
            <a:r>
              <a:rPr lang="en-US" dirty="0"/>
              <a:t> </a:t>
            </a:r>
            <a:r>
              <a:rPr lang="en-US" dirty="0" err="1"/>
              <a:t>prioritetne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postavljaju </a:t>
            </a:r>
            <a:r>
              <a:rPr lang="en-US" dirty="0" err="1"/>
              <a:t>pitanja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Koja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prioritetna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za </a:t>
            </a:r>
            <a:r>
              <a:rPr lang="en-US" dirty="0" err="1"/>
              <a:t>unapređenje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?</a:t>
            </a:r>
          </a:p>
          <a:p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snabdevaju</a:t>
            </a:r>
            <a:r>
              <a:rPr lang="en-US" dirty="0"/>
              <a:t> </a:t>
            </a:r>
            <a:r>
              <a:rPr lang="en-US" dirty="0" err="1"/>
              <a:t>većinu</a:t>
            </a:r>
            <a:r>
              <a:rPr lang="en-US" dirty="0"/>
              <a:t> </a:t>
            </a:r>
            <a:r>
              <a:rPr lang="en-US" dirty="0" err="1"/>
              <a:t>uvoza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?</a:t>
            </a:r>
          </a:p>
          <a:p>
            <a:r>
              <a:rPr lang="en-US" dirty="0"/>
              <a:t>Koji </a:t>
            </a:r>
            <a:r>
              <a:rPr lang="en-US" dirty="0" err="1"/>
              <a:t>alternativni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dostupni</a:t>
            </a:r>
            <a:r>
              <a:rPr lang="en-US" dirty="0"/>
              <a:t>?</a:t>
            </a:r>
          </a:p>
          <a:p>
            <a:r>
              <a:rPr lang="en-US" dirty="0"/>
              <a:t>U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oblastima</a:t>
            </a:r>
            <a:r>
              <a:rPr lang="en-US" dirty="0"/>
              <a:t> </a:t>
            </a:r>
            <a:r>
              <a:rPr lang="en-US" dirty="0" err="1"/>
              <a:t>moja</a:t>
            </a:r>
            <a:r>
              <a:rPr lang="en-US" dirty="0"/>
              <a:t> </a:t>
            </a:r>
            <a:r>
              <a:rPr lang="en-US" dirty="0" err="1"/>
              <a:t>zemlja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konkurentsku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?</a:t>
            </a:r>
          </a:p>
          <a:p>
            <a:r>
              <a:rPr lang="en-US" dirty="0"/>
              <a:t>Koji je </a:t>
            </a:r>
            <a:r>
              <a:rPr lang="en-US" dirty="0" err="1"/>
              <a:t>trenutni</a:t>
            </a:r>
            <a:r>
              <a:rPr lang="en-US" dirty="0"/>
              <a:t> </a:t>
            </a:r>
            <a:r>
              <a:rPr lang="en-US" dirty="0" err="1"/>
              <a:t>trgovinski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?</a:t>
            </a:r>
          </a:p>
          <a:p>
            <a:r>
              <a:rPr lang="en-US" dirty="0"/>
              <a:t>Za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potencijal</a:t>
            </a:r>
            <a:r>
              <a:rPr lang="en-US" dirty="0"/>
              <a:t> za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bilateralne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?</a:t>
            </a:r>
          </a:p>
          <a:p>
            <a:r>
              <a:rPr lang="en-US" dirty="0" err="1"/>
              <a:t>Kakvi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trgovinski</a:t>
            </a:r>
            <a:r>
              <a:rPr lang="en-US" dirty="0"/>
              <a:t> </a:t>
            </a:r>
            <a:r>
              <a:rPr lang="en-US" dirty="0" err="1"/>
              <a:t>tokovi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5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814AE2-A2C3-0765-6ED4-531F4878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ITC </a:t>
            </a:r>
            <a:r>
              <a:rPr lang="sr-Latn-RS" dirty="0" err="1"/>
              <a:t>TradeMap</a:t>
            </a:r>
            <a:r>
              <a:rPr lang="sr-Latn-RS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866B4F-6D8D-4024-6A11-D01B469F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Trgovinska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sr-Latn-RS" dirty="0"/>
              <a:t> (TRADEMAP)</a:t>
            </a:r>
            <a:r>
              <a:rPr lang="en-US" dirty="0"/>
              <a:t> je </a:t>
            </a:r>
            <a:r>
              <a:rPr lang="en-US" dirty="0" err="1"/>
              <a:t>razvijena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Međunarodnog</a:t>
            </a:r>
            <a:r>
              <a:rPr lang="en-US" dirty="0"/>
              <a:t> </a:t>
            </a:r>
            <a:r>
              <a:rPr lang="en-US" dirty="0" err="1"/>
              <a:t>trgovinskog</a:t>
            </a:r>
            <a:r>
              <a:rPr lang="en-US" dirty="0"/>
              <a:t> centra UNCTAD/STO (ITC)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odgovorilo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ova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srodna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olakšavanja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praćenja</a:t>
            </a:r>
            <a:r>
              <a:rPr lang="sr-Latn-RS" dirty="0"/>
              <a:t> </a:t>
            </a:r>
            <a:r>
              <a:rPr lang="en-US" dirty="0" err="1"/>
              <a:t>nacionalnog</a:t>
            </a:r>
            <a:r>
              <a:rPr lang="sr-Latn-RS" dirty="0"/>
              <a:t> </a:t>
            </a:r>
            <a:r>
              <a:rPr lang="en-US" dirty="0" err="1"/>
              <a:t>trgovinsk</a:t>
            </a:r>
            <a:r>
              <a:rPr lang="sr-Latn-RS" dirty="0" err="1"/>
              <a:t>og</a:t>
            </a:r>
            <a:r>
              <a:rPr lang="en-US" dirty="0"/>
              <a:t> </a:t>
            </a:r>
            <a:r>
              <a:rPr lang="sr-Latn-RS" dirty="0"/>
              <a:t>učinka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otkrivanja</a:t>
            </a:r>
            <a:r>
              <a:rPr lang="en-US" dirty="0"/>
              <a:t> </a:t>
            </a:r>
            <a:r>
              <a:rPr lang="en-US" dirty="0" err="1"/>
              <a:t>komparativnih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konkurentskih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, </a:t>
            </a:r>
            <a:r>
              <a:rPr lang="en-US" dirty="0" err="1"/>
              <a:t>identifikovanja</a:t>
            </a:r>
            <a:r>
              <a:rPr lang="en-US" dirty="0"/>
              <a:t> </a:t>
            </a:r>
            <a:r>
              <a:rPr lang="en-US" dirty="0" err="1"/>
              <a:t>potencijala</a:t>
            </a:r>
            <a:r>
              <a:rPr lang="en-US" dirty="0"/>
              <a:t> za </a:t>
            </a:r>
            <a:r>
              <a:rPr lang="en-US" dirty="0" err="1"/>
              <a:t>diversifikacij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određivanj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prioriteta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 za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institucije</a:t>
            </a:r>
            <a:r>
              <a:rPr lang="sr-Latn-RS" dirty="0"/>
              <a:t>, ali i davanja preporuka/podrški za strukturu biljne proizvodnje i </a:t>
            </a:r>
            <a:r>
              <a:rPr lang="sr-Latn-RS" dirty="0" err="1"/>
              <a:t>sl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A909C-F93C-D889-41FE-2F023D63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Šta</a:t>
            </a:r>
            <a:r>
              <a:rPr lang="en-US" dirty="0"/>
              <a:t> je ITC </a:t>
            </a:r>
            <a:r>
              <a:rPr lang="en-US" dirty="0" err="1"/>
              <a:t>TradeMap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D51385-B2AC-E92D-D03E-392ABB143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Transformisanjem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primarnih</a:t>
            </a:r>
            <a:r>
              <a:rPr lang="en-US" dirty="0"/>
              <a:t> </a:t>
            </a:r>
            <a:r>
              <a:rPr lang="en-US" dirty="0" err="1"/>
              <a:t>trgovinskih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pristupačan</a:t>
            </a:r>
            <a:r>
              <a:rPr lang="en-US" dirty="0"/>
              <a:t>, </a:t>
            </a:r>
            <a:r>
              <a:rPr lang="en-US" dirty="0" err="1"/>
              <a:t>jednostavan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interaktivan</a:t>
            </a:r>
            <a:r>
              <a:rPr lang="en-US" dirty="0"/>
              <a:t> </a:t>
            </a:r>
            <a:r>
              <a:rPr lang="sr-Latn-RS" dirty="0"/>
              <a:t>web alat</a:t>
            </a:r>
            <a:r>
              <a:rPr lang="en-US" dirty="0"/>
              <a:t>, Trade Map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indikatore</a:t>
            </a:r>
            <a:r>
              <a:rPr lang="en-US" dirty="0"/>
              <a:t> o </a:t>
            </a:r>
            <a:r>
              <a:rPr lang="en-US" dirty="0" err="1"/>
              <a:t>učinku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sr-Latn-RS" dirty="0"/>
              <a:t>o </a:t>
            </a:r>
            <a:r>
              <a:rPr lang="en-US" dirty="0" err="1"/>
              <a:t>potražnji</a:t>
            </a:r>
            <a:r>
              <a:rPr lang="en-US" dirty="0"/>
              <a:t>, </a:t>
            </a:r>
            <a:r>
              <a:rPr lang="sr-Latn-RS" dirty="0"/>
              <a:t>o </a:t>
            </a:r>
            <a:r>
              <a:rPr lang="en-US" dirty="0" err="1"/>
              <a:t>alternativnim</a:t>
            </a:r>
            <a:r>
              <a:rPr lang="en-US" dirty="0"/>
              <a:t> </a:t>
            </a:r>
            <a:r>
              <a:rPr lang="en-US" dirty="0" err="1"/>
              <a:t>tržištima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ulozi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Ovaj alat daje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sr-Latn-RS" dirty="0"/>
              <a:t>organizovane u </a:t>
            </a:r>
            <a:r>
              <a:rPr lang="en-US" dirty="0" err="1"/>
              <a:t>tabele</a:t>
            </a:r>
            <a:r>
              <a:rPr lang="en-US" dirty="0"/>
              <a:t>, </a:t>
            </a:r>
            <a:r>
              <a:rPr lang="en-US" dirty="0" err="1"/>
              <a:t>grafikone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mape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dozvoljava</a:t>
            </a:r>
            <a:r>
              <a:rPr lang="en-US" dirty="0"/>
              <a:t> </a:t>
            </a:r>
            <a:r>
              <a:rPr lang="en-US" dirty="0" err="1"/>
              <a:t>upite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regionalnih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za </a:t>
            </a:r>
            <a:r>
              <a:rPr lang="en-US" dirty="0" err="1"/>
              <a:t>izvoz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uvoz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Link: </a:t>
            </a:r>
            <a:r>
              <a:rPr lang="sr-Latn-RS" dirty="0">
                <a:hlinkClick r:id="rId2"/>
              </a:rPr>
              <a:t>https://www.trademap.org/Index.aspx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9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 with low confidence">
            <a:extLst>
              <a:ext uri="{FF2B5EF4-FFF2-40B4-BE49-F238E27FC236}">
                <a16:creationId xmlns="" xmlns:a16="http://schemas.microsoft.com/office/drawing/2014/main" id="{5E182964-A270-6861-6EBE-874625D99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48097"/>
            <a:ext cx="10905066" cy="49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1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2AC6C1-CE7D-A646-75BD-7C669B30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Korak 1: Registracija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9C9BFCF-1F1C-D317-FF01-4A93C7E1E0AD}"/>
              </a:ext>
            </a:extLst>
          </p:cNvPr>
          <p:cNvGrpSpPr/>
          <p:nvPr/>
        </p:nvGrpSpPr>
        <p:grpSpPr>
          <a:xfrm>
            <a:off x="643467" y="1690688"/>
            <a:ext cx="10652979" cy="3395948"/>
            <a:chOff x="643467" y="1690688"/>
            <a:chExt cx="10652979" cy="3395948"/>
          </a:xfrm>
        </p:grpSpPr>
        <p:pic>
          <p:nvPicPr>
            <p:cNvPr id="4" name="Picture 3" descr="A screenshot of a computer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51C35660-67D2-B0A1-2E64-9C19DCC1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467" y="1860803"/>
              <a:ext cx="5874564" cy="267292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="" xmlns:a16="http://schemas.microsoft.com/office/drawing/2014/main" id="{562988A2-BECA-EC2F-648B-E0D1DC2C7165}"/>
                    </a:ext>
                  </a:extLst>
                </p14:cNvPr>
                <p14:cNvContentPartPr/>
                <p14:nvPr/>
              </p14:nvContentPartPr>
              <p14:xfrm>
                <a:off x="5403246" y="2082796"/>
                <a:ext cx="581040" cy="75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2988A2-BECA-EC2F-648B-E0D1DC2C716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94246" y="2073792"/>
                  <a:ext cx="598680" cy="774728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1CD3107-BD3E-C4A0-A76D-815B35F67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9223" y="1690688"/>
              <a:ext cx="3938587" cy="31813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="" xmlns:a16="http://schemas.microsoft.com/office/drawing/2014/main" id="{D5D3FB58-5EDB-2D58-1E1C-80770408E6A5}"/>
                    </a:ext>
                  </a:extLst>
                </p14:cNvPr>
                <p14:cNvContentPartPr/>
                <p14:nvPr/>
              </p14:nvContentPartPr>
              <p14:xfrm>
                <a:off x="7313406" y="3961276"/>
                <a:ext cx="3983040" cy="112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D3FB58-5EDB-2D58-1E1C-80770408E6A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04406" y="3952276"/>
                  <a:ext cx="4000680" cy="1143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7B7EFC-34D9-345A-D672-3137371A5709}"/>
              </a:ext>
            </a:extLst>
          </p:cNvPr>
          <p:cNvSpPr txBox="1"/>
          <p:nvPr/>
        </p:nvSpPr>
        <p:spPr>
          <a:xfrm>
            <a:off x="966797" y="5086636"/>
            <a:ext cx="634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Nakon prve registracije, tokom narednih poseta koristimo „Login“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2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008B33-0DEF-53CC-DC5F-6BBD6B5C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Pretraga… primer sveža borovnica</a:t>
            </a:r>
            <a:r>
              <a:rPr lang="en-US" dirty="0"/>
              <a:t>, </a:t>
            </a:r>
            <a:r>
              <a:rPr lang="en-US" dirty="0" err="1"/>
              <a:t>izvoz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Srbije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E8503F-E025-B722-AF60-8CB821B2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073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Odabrati</a:t>
            </a:r>
            <a:r>
              <a:rPr lang="en-US" dirty="0"/>
              <a:t> </a:t>
            </a:r>
            <a:r>
              <a:rPr lang="en-US" dirty="0" err="1"/>
              <a:t>dugme</a:t>
            </a:r>
            <a:r>
              <a:rPr lang="en-US" dirty="0"/>
              <a:t> “Exports”</a:t>
            </a:r>
          </a:p>
          <a:p>
            <a:r>
              <a:rPr lang="sr-Latn-RS" dirty="0"/>
              <a:t>U carinskoj tarifi (</a:t>
            </a:r>
            <a:r>
              <a:rPr lang="sr-Latn-RS" dirty="0">
                <a:hlinkClick r:id="rId2"/>
              </a:rPr>
              <a:t>PDF dokument</a:t>
            </a:r>
            <a:r>
              <a:rPr lang="sr-Latn-RS" dirty="0"/>
              <a:t>) potražimo (ćirilicom) pojam </a:t>
            </a:r>
            <a:r>
              <a:rPr lang="sr-Latn-RS" dirty="0" err="1"/>
              <a:t>borovnic</a:t>
            </a:r>
            <a:r>
              <a:rPr lang="sr-Cyrl-RS" dirty="0"/>
              <a:t>е</a:t>
            </a:r>
            <a:r>
              <a:rPr lang="sr-Latn-RS" dirty="0"/>
              <a:t>, pa se usredsredimo na </a:t>
            </a:r>
            <a:r>
              <a:rPr lang="en-US" dirty="0" err="1"/>
              <a:t>tarifnu</a:t>
            </a:r>
            <a:r>
              <a:rPr lang="en-US" dirty="0"/>
              <a:t> </a:t>
            </a:r>
            <a:r>
              <a:rPr lang="en-US" dirty="0" err="1"/>
              <a:t>liniju</a:t>
            </a:r>
            <a:r>
              <a:rPr lang="en-US" dirty="0"/>
              <a:t> 081040 </a:t>
            </a:r>
          </a:p>
          <a:p>
            <a:r>
              <a:rPr lang="en-US" dirty="0"/>
              <a:t>DOVOLJNO JE ZABELE</a:t>
            </a:r>
            <a:r>
              <a:rPr lang="sr-Latn-RS" dirty="0"/>
              <a:t>Ž</a:t>
            </a:r>
            <a:r>
              <a:rPr lang="en-US" dirty="0"/>
              <a:t>ITI TARIFNI KOD OD </a:t>
            </a:r>
            <a:r>
              <a:rPr lang="sr-Latn-RS" dirty="0"/>
              <a:t>6 CIFARA </a:t>
            </a:r>
            <a:r>
              <a:rPr lang="en-US" dirty="0"/>
              <a:t>(HS-6)</a:t>
            </a:r>
            <a:r>
              <a:rPr lang="sr-Latn-RS" dirty="0"/>
              <a:t>.</a:t>
            </a:r>
            <a:endParaRPr lang="en-US" dirty="0"/>
          </a:p>
          <a:p>
            <a:r>
              <a:rPr lang="en-US" dirty="0" err="1"/>
              <a:t>Uneti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u ITC Trade Map u polje “Product/Single”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26986A0-7512-E26A-9CE7-4B1A08EFC706}"/>
              </a:ext>
            </a:extLst>
          </p:cNvPr>
          <p:cNvGrpSpPr/>
          <p:nvPr/>
        </p:nvGrpSpPr>
        <p:grpSpPr>
          <a:xfrm>
            <a:off x="2269013" y="4158811"/>
            <a:ext cx="7653974" cy="1946714"/>
            <a:chOff x="2269013" y="4158811"/>
            <a:chExt cx="7653974" cy="1946714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8D22FE0-B21D-0330-E39B-555B4AA2E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9013" y="4158811"/>
              <a:ext cx="7653974" cy="194671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="" xmlns:a16="http://schemas.microsoft.com/office/drawing/2014/main" id="{E2632912-3CF0-09E8-C516-0A235F798FF8}"/>
                    </a:ext>
                  </a:extLst>
                </p14:cNvPr>
                <p14:cNvContentPartPr/>
                <p14:nvPr/>
              </p14:nvContentPartPr>
              <p14:xfrm>
                <a:off x="6133815" y="4266630"/>
                <a:ext cx="848520" cy="65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632912-3CF0-09E8-C516-0A235F798F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24819" y="4257625"/>
                  <a:ext cx="866153" cy="6768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="" xmlns:a16="http://schemas.microsoft.com/office/drawing/2014/main" id="{27A15D26-CCD2-BD2A-0FCF-923E14E63A70}"/>
                    </a:ext>
                  </a:extLst>
                </p14:cNvPr>
                <p14:cNvContentPartPr/>
                <p14:nvPr/>
              </p14:nvContentPartPr>
              <p14:xfrm>
                <a:off x="5449095" y="4876470"/>
                <a:ext cx="743400" cy="39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7A15D26-CCD2-BD2A-0FCF-923E14E63A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0091" y="4867470"/>
                  <a:ext cx="761049" cy="408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B0F1B09-7911-713C-8DDA-E72C0722815D}"/>
                </a:ext>
              </a:extLst>
            </p:cNvPr>
            <p:cNvGrpSpPr/>
            <p:nvPr/>
          </p:nvGrpSpPr>
          <p:grpSpPr>
            <a:xfrm>
              <a:off x="3143295" y="5209830"/>
              <a:ext cx="1395720" cy="69840"/>
              <a:chOff x="3143295" y="5209830"/>
              <a:chExt cx="1395720" cy="6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" name="Ink 12">
                    <a:extLst>
                      <a:ext uri="{FF2B5EF4-FFF2-40B4-BE49-F238E27FC236}">
                        <a16:creationId xmlns="" xmlns:a16="http://schemas.microsoft.com/office/drawing/2014/main" id="{A0497118-16A0-C5C9-35C0-FE92E9EB0410}"/>
                      </a:ext>
                    </a:extLst>
                  </p14:cNvPr>
                  <p14:cNvContentPartPr/>
                  <p14:nvPr/>
                </p14:nvContentPartPr>
                <p14:xfrm>
                  <a:off x="3143295" y="5257350"/>
                  <a:ext cx="464400" cy="223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0497118-16A0-C5C9-35C0-FE92E9EB041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134295" y="5248350"/>
                    <a:ext cx="48204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4" name="Ink 13">
                    <a:extLst>
                      <a:ext uri="{FF2B5EF4-FFF2-40B4-BE49-F238E27FC236}">
                        <a16:creationId xmlns="" xmlns:a16="http://schemas.microsoft.com/office/drawing/2014/main" id="{1D1B097F-D9B5-BBBD-EAEE-85D9E35B7209}"/>
                      </a:ext>
                    </a:extLst>
                  </p14:cNvPr>
                  <p14:cNvContentPartPr/>
                  <p14:nvPr/>
                </p14:nvContentPartPr>
                <p14:xfrm>
                  <a:off x="4162095" y="5209830"/>
                  <a:ext cx="376920" cy="23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D1B097F-D9B5-BBBD-EAEE-85D9E35B720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153455" y="5200830"/>
                    <a:ext cx="39456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4633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E2307-2A4F-EB48-4993-E37D5C97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Pretraga</a:t>
            </a:r>
            <a:r>
              <a:rPr lang="en-US" dirty="0"/>
              <a:t>… primer </a:t>
            </a:r>
            <a:r>
              <a:rPr lang="en-US" dirty="0" err="1"/>
              <a:t>sveža</a:t>
            </a:r>
            <a:r>
              <a:rPr lang="en-US" dirty="0"/>
              <a:t> </a:t>
            </a:r>
            <a:r>
              <a:rPr lang="en-US" dirty="0" err="1"/>
              <a:t>borovnica</a:t>
            </a:r>
            <a:r>
              <a:rPr lang="en-US" dirty="0"/>
              <a:t>, </a:t>
            </a:r>
            <a:r>
              <a:rPr lang="en-US" dirty="0" err="1"/>
              <a:t>izvoz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Srbije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C1E8D8-56C8-932C-3670-F5ECA41F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slede</a:t>
            </a:r>
            <a:r>
              <a:rPr lang="sr-Latn-RS" dirty="0"/>
              <a:t>će polje uneti „Serbia“ i treće polje možemo ostaviti prazno</a:t>
            </a:r>
          </a:p>
          <a:p>
            <a:r>
              <a:rPr lang="sr-Latn-RS" dirty="0"/>
              <a:t>Potom odaberemo dugme „</a:t>
            </a:r>
            <a:r>
              <a:rPr lang="sr-Latn-RS" dirty="0" err="1"/>
              <a:t>Trade</a:t>
            </a:r>
            <a:r>
              <a:rPr lang="sr-Latn-RS" dirty="0"/>
              <a:t> </a:t>
            </a:r>
            <a:r>
              <a:rPr lang="sr-Latn-RS" dirty="0" err="1"/>
              <a:t>Indicators</a:t>
            </a:r>
            <a:r>
              <a:rPr lang="sr-Latn-RS" dirty="0"/>
              <a:t>“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79A1732-35AB-D1D0-03CE-A6B061E3C421}"/>
              </a:ext>
            </a:extLst>
          </p:cNvPr>
          <p:cNvGrpSpPr/>
          <p:nvPr/>
        </p:nvGrpSpPr>
        <p:grpSpPr>
          <a:xfrm>
            <a:off x="2578784" y="3327157"/>
            <a:ext cx="7034431" cy="2537799"/>
            <a:chOff x="2578784" y="3327157"/>
            <a:chExt cx="7034431" cy="253779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C5DA77C-1CC7-D142-A938-0990FB3DD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8784" y="3327157"/>
              <a:ext cx="7034431" cy="22754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="" xmlns:a16="http://schemas.microsoft.com/office/drawing/2014/main" id="{77563A96-0A46-0F3C-3511-43A113E25155}"/>
                    </a:ext>
                  </a:extLst>
                </p14:cNvPr>
                <p14:cNvContentPartPr/>
                <p14:nvPr/>
              </p14:nvContentPartPr>
              <p14:xfrm>
                <a:off x="5604433" y="4109956"/>
                <a:ext cx="511560" cy="398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563A96-0A46-0F3C-3511-43A113E2515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95433" y="4101316"/>
                  <a:ext cx="529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="" xmlns:a16="http://schemas.microsoft.com/office/drawing/2014/main" id="{8EB5C214-083F-B43A-DE96-CCF93FFEDD35}"/>
                    </a:ext>
                  </a:extLst>
                </p14:cNvPr>
                <p14:cNvContentPartPr/>
                <p14:nvPr/>
              </p14:nvContentPartPr>
              <p14:xfrm>
                <a:off x="3999553" y="4986196"/>
                <a:ext cx="1221120" cy="878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EB5C214-083F-B43A-DE96-CCF93FFEDD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90913" y="4977556"/>
                  <a:ext cx="1238760" cy="89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99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559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Korišćenje ITC TradeMap-a u analizi izvoza voća i povrća</vt:lpstr>
      <vt:lpstr>Šta je ITC TradeMap?</vt:lpstr>
      <vt:lpstr>Šta je ITC TradeMap?</vt:lpstr>
      <vt:lpstr>Šta je ITC TradeMap?</vt:lpstr>
      <vt:lpstr>Šta je ITC TradeMap?</vt:lpstr>
      <vt:lpstr>PowerPoint Presentation</vt:lpstr>
      <vt:lpstr>Korak 1: Registracija</vt:lpstr>
      <vt:lpstr>Pretraga… primer sveža borovnica, izvoz iz Srbije</vt:lpstr>
      <vt:lpstr>Pretraga… primer sveža borovnica, izvoz iz Srbije</vt:lpstr>
      <vt:lpstr>Rezultati pretrage…</vt:lpstr>
      <vt:lpstr>Grafički prikaz - mapa</vt:lpstr>
      <vt:lpstr>Tabela, godišnje vremenske serije… čuvanje kao Excel dokument.</vt:lpstr>
      <vt:lpstr>Excel dokument</vt:lpstr>
      <vt:lpstr>Drugi alati na ITC internet stranici</vt:lpstr>
      <vt:lpstr>Market Access Map – Alat za analizu uslova za nastup na tržištima (www.macmap.org) </vt:lpstr>
      <vt:lpstr>Primer: srpske jabuke za Egipat…</vt:lpstr>
      <vt:lpstr>Hvala na pažnji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Korišćenje ITC TradeMap-a u analizi izvoza voća i povrća</dc:title>
  <dc:creator>Zlatko Jovanovic</dc:creator>
  <cp:lastModifiedBy>IPN_LT</cp:lastModifiedBy>
  <cp:revision>5</cp:revision>
  <dcterms:created xsi:type="dcterms:W3CDTF">2023-06-21T14:29:19Z</dcterms:created>
  <dcterms:modified xsi:type="dcterms:W3CDTF">2023-07-19T08:56:07Z</dcterms:modified>
</cp:coreProperties>
</file>